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3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8F5A90-0D5D-41B1-8E9F-0882BF8EFC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8FB3B11-3ADA-440E-8D65-D41B769D42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C7DA7C-3F1C-4303-9EBC-1E8DBD7B7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13F6B-43FD-414C-813C-A8C08200202F}" type="datetimeFigureOut">
              <a:rPr lang="ru-KZ" smtClean="0"/>
              <a:t>13.02.2018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4D31C1-363B-4B63-A322-CB8486EC3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DE9DE5-FE8B-4316-B422-635BD7E53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983AC-5615-478F-A124-EA149C48E29D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58074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A2EF2B-FBA1-441B-8826-9C47C7A24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1DAA866-A6A7-43E6-AB25-F6B8CB846C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6AF070-DC6C-417E-B318-6C282B05B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13F6B-43FD-414C-813C-A8C08200202F}" type="datetimeFigureOut">
              <a:rPr lang="ru-KZ" smtClean="0"/>
              <a:t>13.02.2018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814DD4-4D35-4963-B090-949B56274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31DEB7-F11D-444E-939C-02026020E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983AC-5615-478F-A124-EA149C48E29D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67883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61B0185-87B5-4063-ADF2-FF8527F98C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ED3D704-9715-4EDB-8BB1-4D46A32359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193A41-4422-47C2-BED1-37E1D1C74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13F6B-43FD-414C-813C-A8C08200202F}" type="datetimeFigureOut">
              <a:rPr lang="ru-KZ" smtClean="0"/>
              <a:t>13.02.2018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9093E8-CFDD-4599-B013-31F05B24F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195ABA-BD29-444B-8BF5-16E891538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983AC-5615-478F-A124-EA149C48E29D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803557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C52C33-5CA5-4CF2-9BF7-D3679FC1B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481353-4A80-406B-BCC0-BBB0226AD6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CC132F-C16C-47A8-AE2C-5D125DBAF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13F6B-43FD-414C-813C-A8C08200202F}" type="datetimeFigureOut">
              <a:rPr lang="ru-KZ" smtClean="0"/>
              <a:t>13.02.2018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809C23-CDBE-45C6-A21E-7296E041E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C996EA-45FE-408F-A4FE-7C1250235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983AC-5615-478F-A124-EA149C48E29D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440920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A62EBC-E683-44A3-BF41-737A1F178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8E702F0-F2BE-40AC-9AC1-CC7D806C45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CD7ED4-3D2A-4239-839B-447C494F8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13F6B-43FD-414C-813C-A8C08200202F}" type="datetimeFigureOut">
              <a:rPr lang="ru-KZ" smtClean="0"/>
              <a:t>13.02.2018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236A43-696F-4DA5-A2A0-02476EC50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6485A4-7658-42E5-8619-4DC577831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983AC-5615-478F-A124-EA149C48E29D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06426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BB3351-FEE2-4758-A754-8ED7AAEC7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3B1C1DF-685C-4FE9-BBD8-5C5E0D7CFB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06647AE-5E66-4260-BCBB-1B57D0759C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6D63680-1973-4C12-BDFD-50F98E726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13F6B-43FD-414C-813C-A8C08200202F}" type="datetimeFigureOut">
              <a:rPr lang="ru-KZ" smtClean="0"/>
              <a:t>13.02.2018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2747C8-C096-429C-A838-444ED9703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97A53D0-E0CB-4CC7-A4CE-01AB0B975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983AC-5615-478F-A124-EA149C48E29D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729637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0734ED-D681-43C3-AC81-3417B8724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8836392-7DDC-4FFE-AFC6-11F2BDAB7F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9C29656-2E48-4371-96D7-9492B3897B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4DEB20D-29D3-4B1A-886B-0180DF8A1B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641CF7C-5D5F-4852-A27B-76A30464B6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431ACE7-B3B5-4A5F-B243-9414768E4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13F6B-43FD-414C-813C-A8C08200202F}" type="datetimeFigureOut">
              <a:rPr lang="ru-KZ" smtClean="0"/>
              <a:t>13.02.2018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86C501A-5C2F-4662-BADF-E72760A42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DD2BDE3-8794-4D39-99F6-51BA002AC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983AC-5615-478F-A124-EA149C48E29D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68907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59710B-E754-4065-9A41-0DB0211B4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A91A0B4-725F-469C-8819-16D864288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13F6B-43FD-414C-813C-A8C08200202F}" type="datetimeFigureOut">
              <a:rPr lang="ru-KZ" smtClean="0"/>
              <a:t>13.02.2018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5ED17CF-AF65-4B1C-8160-13E1500AC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0F880B9-DC33-4C20-BD09-4C52C87DD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983AC-5615-478F-A124-EA149C48E29D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514758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F7EEE05-DFAC-4410-8BE3-6DE25021E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13F6B-43FD-414C-813C-A8C08200202F}" type="datetimeFigureOut">
              <a:rPr lang="ru-KZ" smtClean="0"/>
              <a:t>13.02.2018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43D8DA9-A25D-4A98-903C-9393227ED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6C330B6-04A3-4BF4-BDF5-64BE01D30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983AC-5615-478F-A124-EA149C48E29D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47037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42C08D-AB4A-4745-92E2-84B4344A4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BA8E99-6854-468A-9942-A6915E9D7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824FDF0-34B0-4D93-AE50-5F9BE6F06F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5619B07-84A7-42B0-BBBF-AD901E244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13F6B-43FD-414C-813C-A8C08200202F}" type="datetimeFigureOut">
              <a:rPr lang="ru-KZ" smtClean="0"/>
              <a:t>13.02.2018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A8760DD-EB9C-4A0C-AD1D-91209AAC7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559A5F6-BA03-4B13-9C5F-7D9D29C2F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983AC-5615-478F-A124-EA149C48E29D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64602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E26304-7126-4D21-8B21-CDB21BD16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5B8E387-1550-471F-BAD1-E3C2F12303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12F7434-C834-4DC1-B203-A624B230E6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A4A2FA0-AE69-440D-B2F5-0D25C56A9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13F6B-43FD-414C-813C-A8C08200202F}" type="datetimeFigureOut">
              <a:rPr lang="ru-KZ" smtClean="0"/>
              <a:t>13.02.2018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CDC6D1A-4D85-4F2C-B41E-8813EEB2E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9BDBF8B-3D00-4281-9D2E-A75634F74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983AC-5615-478F-A124-EA149C48E29D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113072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2FE5CE-D2A5-4594-A76C-D92DD5AED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189ACBF-7777-48CD-9AEE-B3BBF7EFE6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6FD7FD-2CA1-43DF-B383-B569E78AAF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13F6B-43FD-414C-813C-A8C08200202F}" type="datetimeFigureOut">
              <a:rPr lang="ru-KZ" smtClean="0"/>
              <a:t>13.02.2018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36D874-BE44-4F44-9040-BED0A23313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40D38F-A6B6-481E-923C-6195EDC5F9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983AC-5615-478F-A124-EA149C48E29D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732936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5" Type="http://schemas.openxmlformats.org/officeDocument/2006/relationships/image" Target="../media/image9.jpg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8031E60-B464-411B-978B-252C9B2CCA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845DB07-9607-4006-9765-472109A364E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30" y="524656"/>
            <a:ext cx="8161611" cy="5321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9778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8E96F0D-CFDE-462F-BE0F-EC53E55ACF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Рисунок 3" descr="Изображение выглядит как внутренний, человек, стол, ребено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A5B9FE54-8202-4E5E-A267-DF5C3A51B1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834" y="839449"/>
            <a:ext cx="6008557" cy="5306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Изображение выглядит как внутренний, человек, стол, сиди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C7C94E02-A6B8-4F24-9C32-7A21D9DD67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70" y="509667"/>
            <a:ext cx="4524150" cy="56363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24687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4B969F-AA87-4153-8E6F-404E652362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C83A28-68D1-4E33-8D54-9EEFBE5531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55820"/>
            <a:ext cx="10298243" cy="5591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10346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DD9EA05-4347-4AB3-886F-486E40704D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02EDD70-2AF5-46A4-AA89-D72207982B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289" y="659566"/>
            <a:ext cx="8559383" cy="5546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4709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5865748-17A7-45AF-9892-5E2D9A3B7E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61CC67A-FE16-4A92-94CB-9FC3C4CE6C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17" y="494299"/>
            <a:ext cx="4366645" cy="2782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2688F3E-EC8B-4086-80DE-5171996E09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50" y="494299"/>
            <a:ext cx="4918517" cy="2578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9A7E2D0-BE91-4FD8-9F12-CDDA07A945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523" y="3276684"/>
            <a:ext cx="5565724" cy="319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004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BCAB539-9B21-429B-A808-DC5398651C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03" r="-3" b="4194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1B20933-9071-4D05-9E4C-5A7B1AEDF0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8" r="1" b="22271"/>
          <a:stretch/>
        </p:blipFill>
        <p:spPr>
          <a:xfrm>
            <a:off x="20" y="9"/>
            <a:ext cx="7279893" cy="3895335"/>
          </a:xfrm>
          <a:custGeom>
            <a:avLst/>
            <a:gdLst>
              <a:gd name="connsiteX0" fmla="*/ 0 w 7279913"/>
              <a:gd name="connsiteY0" fmla="*/ 0 h 3895335"/>
              <a:gd name="connsiteX1" fmla="*/ 7279913 w 7279913"/>
              <a:gd name="connsiteY1" fmla="*/ 0 h 3895335"/>
              <a:gd name="connsiteX2" fmla="*/ 7279913 w 7279913"/>
              <a:gd name="connsiteY2" fmla="*/ 3116976 h 3895335"/>
              <a:gd name="connsiteX3" fmla="*/ 5011287 w 7279913"/>
              <a:gd name="connsiteY3" fmla="*/ 3116976 h 3895335"/>
              <a:gd name="connsiteX4" fmla="*/ 5011287 w 7279913"/>
              <a:gd name="connsiteY4" fmla="*/ 3895335 h 3895335"/>
              <a:gd name="connsiteX5" fmla="*/ 0 w 7279913"/>
              <a:gd name="connsiteY5" fmla="*/ 3895335 h 3895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5414FA1-2D4C-41DB-83DE-4F3E38C10A6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6175C12-334B-43F4-A305-52B3778A17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" r="7242" b="2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546733C-E3F7-4657-BB14-3AA4FCBE75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8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FEEDB88-1CAF-469A-8633-B838F3FAA2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495" y="185389"/>
            <a:ext cx="2423453" cy="259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360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62C4D91-D5BB-462B-91C5-672572AAED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D7BBA33-B9D6-40E5-B677-F8FA4BEEB1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003" y="3143626"/>
            <a:ext cx="5621312" cy="3372787"/>
          </a:xfrm>
          <a:prstGeom prst="flowChartPunchedTape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DAD83F8-045A-4063-9A90-83BFFDAF6D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50" y="373629"/>
            <a:ext cx="5974828" cy="3584897"/>
          </a:xfrm>
          <a:prstGeom prst="round2DiagRect">
            <a:avLst/>
          </a:prstGeom>
        </p:spPr>
      </p:pic>
    </p:spTree>
    <p:extLst>
      <p:ext uri="{BB962C8B-B14F-4D97-AF65-F5344CB8AC3E}">
        <p14:creationId xmlns:p14="http://schemas.microsoft.com/office/powerpoint/2010/main" val="3515924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6DB9942-E6F2-49CC-8406-AAA634764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9A102A4-31FF-46CF-881F-33B8B03BBB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6"/>
          <a:stretch/>
        </p:blipFill>
        <p:spPr>
          <a:xfrm>
            <a:off x="809469" y="269823"/>
            <a:ext cx="6248466" cy="50591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9BC3D17-76EF-4427-ADFE-E2AA18712C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728" y="1341619"/>
            <a:ext cx="3824924" cy="48343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44118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B82F545-E0D9-4325-B13D-C92269A538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10ACB48-029B-4910-BD86-A1F3807A88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2"/>
          <a:stretch/>
        </p:blipFill>
        <p:spPr>
          <a:xfrm>
            <a:off x="2527679" y="3099233"/>
            <a:ext cx="6214671" cy="33390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8CF4439-5C16-4E27-9B79-A998567E3E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369" y="592108"/>
            <a:ext cx="4572002" cy="27432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4B2337F-3192-4C0D-8126-6C69DA783D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2" t="3716" r="22554" b="26656"/>
          <a:stretch/>
        </p:blipFill>
        <p:spPr>
          <a:xfrm>
            <a:off x="638172" y="385995"/>
            <a:ext cx="4976734" cy="29493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00664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2E9E3F1-F8C2-42C9-A804-7E4D7E3A55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F5EBEF-52CF-40C6-BEDC-EDF1A28EEF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58" b="25045"/>
          <a:stretch/>
        </p:blipFill>
        <p:spPr>
          <a:xfrm>
            <a:off x="7615003" y="985604"/>
            <a:ext cx="3627620" cy="48867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Изображение выглядит как ребенок, пол, внутренний, челове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28318D04-F02A-4807-985C-4A7864BD54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54" y="854439"/>
            <a:ext cx="6708098" cy="40248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68193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31093AA-4863-4327-9A13-43C84BCA8E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Рисунок 3" descr="Изображение выглядит как стол, человек, внутренний, сиди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B27811A7-7758-4829-8CF1-D52123CF37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4" t="5973" r="18577"/>
          <a:stretch/>
        </p:blipFill>
        <p:spPr>
          <a:xfrm>
            <a:off x="1508453" y="2926455"/>
            <a:ext cx="3079094" cy="27964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Изображение выглядит как человек, внутренний, ребенок, сте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83F6B8AA-14EE-474B-8318-D0CE83E2FB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37" r="3281" b="5548"/>
          <a:stretch/>
        </p:blipFill>
        <p:spPr>
          <a:xfrm>
            <a:off x="751381" y="380224"/>
            <a:ext cx="4593237" cy="21660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Изображение выглядит как пол, ребенок, внутренний, челове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466F78B9-ED77-4512-A137-18FA467CA9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75" b="5136"/>
          <a:stretch/>
        </p:blipFill>
        <p:spPr>
          <a:xfrm>
            <a:off x="5059805" y="2143968"/>
            <a:ext cx="6095999" cy="35789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62208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0</Words>
  <Application>Microsoft Office PowerPoint</Application>
  <PresentationFormat>Широкоэкранный</PresentationFormat>
  <Paragraphs>0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Дарья</dc:creator>
  <cp:lastModifiedBy>Дарья</cp:lastModifiedBy>
  <cp:revision>5</cp:revision>
  <dcterms:created xsi:type="dcterms:W3CDTF">2018-02-13T15:00:32Z</dcterms:created>
  <dcterms:modified xsi:type="dcterms:W3CDTF">2018-02-13T15:57:02Z</dcterms:modified>
</cp:coreProperties>
</file>