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72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advTm="5000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64;&#1082;&#1086;&#1083;&#1072;\&#1056;&#1072;&#1073;&#1086;&#1095;&#1080;&#1081;%20&#1089;&#1090;&#1086;&#1083;\Richard%20Clayderman%20&#8211;%20Wedding%20Of%20Love%20(Mariage%20d'amour)%20(mp3cut.ru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70803_113033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143000"/>
            <a:ext cx="4114800" cy="5562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smtClean="0">
                <a:solidFill>
                  <a:schemeClr val="tx1"/>
                </a:solidFill>
              </a:rPr>
              <a:t>ЖИЗНЬ – ЭТО БЕСКОНЕЧНОЕ ПОЗНАНИЕ!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/>
            <a:r>
              <a:rPr lang="ru-RU" sz="1600" b="1" dirty="0" err="1" smtClean="0"/>
              <a:t>Табакова</a:t>
            </a:r>
            <a:r>
              <a:rPr lang="ru-RU" sz="1600" b="1" dirty="0" smtClean="0"/>
              <a:t> Татьяна Борисовна </a:t>
            </a:r>
            <a:r>
              <a:rPr lang="ru-RU" sz="1600" dirty="0" smtClean="0"/>
              <a:t>– педагог-наставник,</a:t>
            </a:r>
          </a:p>
          <a:p>
            <a:pPr marL="0" indent="0"/>
            <a:r>
              <a:rPr lang="ru-RU" sz="1600" dirty="0" smtClean="0"/>
              <a:t> учитель музыки, психолог школы</a:t>
            </a:r>
          </a:p>
          <a:p>
            <a:pPr marL="0" indent="0"/>
            <a:r>
              <a:rPr lang="ru-RU" sz="1600" dirty="0" smtClean="0"/>
              <a:t> ГУ «</a:t>
            </a:r>
            <a:r>
              <a:rPr lang="ru-RU" sz="1600" dirty="0" err="1" smtClean="0"/>
              <a:t>Заозерновская</a:t>
            </a:r>
            <a:r>
              <a:rPr lang="ru-RU" sz="1600" dirty="0" smtClean="0"/>
              <a:t> основная школа».</a:t>
            </a:r>
          </a:p>
          <a:p>
            <a:pPr marL="0" indent="0"/>
            <a:r>
              <a:rPr lang="ru-RU" sz="1600" dirty="0" smtClean="0"/>
              <a:t>Педагогический стаж – 39 лет.</a:t>
            </a:r>
            <a:endParaRPr lang="ru-RU" sz="1600" dirty="0"/>
          </a:p>
        </p:txBody>
      </p:sp>
      <p:pic>
        <p:nvPicPr>
          <p:cNvPr id="10" name="Richard Clayderman – Wedding Of Love (Mariage d'amour)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70803_13045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57600" y="0"/>
            <a:ext cx="54864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По стопам учителя…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20170803_13050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16082"/>
            <a:ext cx="5250172" cy="394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495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Формула успеха моих учеников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20170518_1254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3086100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Время собирать камни…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2152650" lvl="3" indent="-895350">
              <a:tabLst>
                <a:tab pos="5381625" algn="l"/>
                <a:tab pos="7620000" algn="l"/>
                <a:tab pos="8077200" algn="l"/>
              </a:tabLst>
            </a:pPr>
            <a:r>
              <a:rPr lang="ru-RU" sz="2800" dirty="0" smtClean="0"/>
              <a:t>В данное время Татьяна Борисовна продолжает работать в ГУ «</a:t>
            </a:r>
            <a:r>
              <a:rPr lang="ru-RU" sz="2800" dirty="0" err="1" smtClean="0"/>
              <a:t>Заозерновская</a:t>
            </a:r>
            <a:r>
              <a:rPr lang="ru-RU" sz="2800" dirty="0" smtClean="0"/>
              <a:t> основная школа», так сложилась судьба. До сих пор ее неугомонная душа не дает ей скучать. Методические советы, организация семинаров, диагностика, оценка эффективности, работа в творческой группы школы – это лишь малая часть ее повседневных забот.</a:t>
            </a:r>
            <a:endParaRPr lang="ru-RU" sz="2800" dirty="0"/>
          </a:p>
        </p:txBody>
      </p:sp>
      <p:pic>
        <p:nvPicPr>
          <p:cNvPr id="6" name="Содержимое 3" descr="DSC_0069.JPG"/>
          <p:cNvPicPr>
            <a:picLocks noChangeAspect="1"/>
          </p:cNvPicPr>
          <p:nvPr/>
        </p:nvPicPr>
        <p:blipFill>
          <a:blip r:embed="rId2" cstate="print"/>
          <a:srcRect l="28674" t="7752" r="46632" b="14802"/>
          <a:stretch>
            <a:fillRect/>
          </a:stretch>
        </p:blipFill>
        <p:spPr>
          <a:xfrm>
            <a:off x="228600" y="1600200"/>
            <a:ext cx="2133600" cy="3962400"/>
          </a:xfrm>
          <a:prstGeom prst="rect">
            <a:avLst/>
          </a:prstGeom>
        </p:spPr>
      </p:pic>
    </p:spTree>
  </p:cSld>
  <p:clrMapOvr>
    <a:masterClrMapping/>
  </p:clrMapOvr>
  <p:transition advTm="11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Время собирать камни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2152650" lvl="2" indent="-1238250"/>
            <a:r>
              <a:rPr lang="ru-RU" sz="2800" dirty="0" smtClean="0"/>
              <a:t>Но любят ее коллеги и учащиеся не столько за тяжелый труд, сколько за ее способность тонко чувствовать каждого, найти подход к любому человеку даже в самых сложных ситуациях, ее уважение к личности педагога и самого маленького ученика, ее открытость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Содержимое 3" descr="DSC_0069.JPG"/>
          <p:cNvPicPr>
            <a:picLocks noChangeAspect="1"/>
          </p:cNvPicPr>
          <p:nvPr/>
        </p:nvPicPr>
        <p:blipFill>
          <a:blip r:embed="rId2" cstate="print"/>
          <a:srcRect l="28674" t="7752" r="46632" b="14802"/>
          <a:stretch>
            <a:fillRect/>
          </a:stretch>
        </p:blipFill>
        <p:spPr>
          <a:xfrm>
            <a:off x="228600" y="1600200"/>
            <a:ext cx="2133600" cy="3962400"/>
          </a:xfrm>
          <a:prstGeom prst="rect">
            <a:avLst/>
          </a:prstGeom>
        </p:spPr>
      </p:pic>
    </p:spTree>
  </p:cSld>
  <p:clrMapOvr>
    <a:masterClrMapping/>
  </p:clrMapOvr>
  <p:transition advTm="11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3938954" cy="54218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Время собирать камни…</a:t>
            </a:r>
            <a:endParaRPr lang="ru-RU" dirty="0"/>
          </a:p>
        </p:txBody>
      </p:sp>
      <p:pic>
        <p:nvPicPr>
          <p:cNvPr id="10" name="Рисунок 9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1524000"/>
            <a:ext cx="3200400" cy="5334000"/>
          </a:xfrm>
          <a:prstGeom prst="rect">
            <a:avLst/>
          </a:prstGeom>
        </p:spPr>
      </p:pic>
      <p:pic>
        <p:nvPicPr>
          <p:cNvPr id="6" name="Рисунок 5" descr="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1600200"/>
            <a:ext cx="3819769" cy="525780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 anchor="b">
            <a:normAutofit/>
          </a:bodyPr>
          <a:lstStyle/>
          <a:p>
            <a:pPr marL="0" indent="0"/>
            <a:r>
              <a:rPr lang="ru-RU" sz="2800" b="1" dirty="0" smtClean="0">
                <a:solidFill>
                  <a:schemeClr val="tx1"/>
                </a:solidFill>
              </a:rPr>
              <a:t>Не заметить такого человека трудно, трудно его не оценить. Множеством грамот была удостоена Татьяна Борисовна за свой многолетний труд в качестве учителя, завуча, директора и педагога-наставника.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0" indent="0"/>
            <a:r>
              <a:rPr lang="ru-RU" sz="2800" b="1" dirty="0" smtClean="0">
                <a:solidFill>
                  <a:schemeClr val="tx1"/>
                </a:solidFill>
              </a:rPr>
              <a:t>Стаж работы в школе – 39 лет.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1295400"/>
            <a:ext cx="3288092" cy="4525962"/>
          </a:xfrm>
          <a:prstGeom prst="rect">
            <a:avLst/>
          </a:prstGeom>
        </p:spPr>
      </p:pic>
      <p:pic>
        <p:nvPicPr>
          <p:cNvPr id="5" name="Рисунок 4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52744"/>
            <a:ext cx="3200400" cy="4405256"/>
          </a:xfrm>
          <a:prstGeom prst="rect">
            <a:avLst/>
          </a:prstGeom>
        </p:spPr>
      </p:pic>
      <p:pic>
        <p:nvPicPr>
          <p:cNvPr id="6" name="Рисунок 5" descr="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54" y="0"/>
            <a:ext cx="3503246" cy="48221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Время собирать камни…</a:t>
            </a:r>
            <a:endParaRPr lang="ru-RU" dirty="0"/>
          </a:p>
        </p:txBody>
      </p:sp>
    </p:spTree>
  </p:cSld>
  <p:clrMapOvr>
    <a:masterClrMapping/>
  </p:clrMapOvr>
  <p:transition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_0081.JPG"/>
          <p:cNvPicPr>
            <a:picLocks noChangeAspect="1"/>
          </p:cNvPicPr>
          <p:nvPr/>
        </p:nvPicPr>
        <p:blipFill>
          <a:blip r:embed="rId2" cstate="print"/>
          <a:srcRect r="33684"/>
          <a:stretch>
            <a:fillRect/>
          </a:stretch>
        </p:blipFill>
        <p:spPr>
          <a:xfrm>
            <a:off x="1905000" y="685800"/>
            <a:ext cx="4800600" cy="482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/>
          <a:lstStyle/>
          <a:p>
            <a:r>
              <a:rPr lang="ru-RU" dirty="0" smtClean="0"/>
              <a:t>Лучший педагог-наставник!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8686800" cy="530383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Всю свою жизнь Татьяна Борисовна доказывает, что она не просто учитель, а учитель учителей!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Педагог – наставник!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advTm="15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ПУТЬ В ШКОЛУ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" indent="-85725"/>
            <a:r>
              <a:rPr lang="ru-RU" sz="1800" dirty="0" smtClean="0"/>
              <a:t>    Будучи маленькой девчонкой с восхищением наблюдала за своим дедушкой -музыкантом Савинковым Василием Константиновичем, который дал мне путевку в жизнь, как педагогу .</a:t>
            </a:r>
            <a:endParaRPr lang="ru-RU" sz="1800" dirty="0"/>
          </a:p>
        </p:txBody>
      </p:sp>
      <p:pic>
        <p:nvPicPr>
          <p:cNvPr id="4" name="Рисунок 3" descr="20170803_11563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590800"/>
            <a:ext cx="379929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20170803_115832-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2590801"/>
            <a:ext cx="51054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70803_12050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6341" y="1828800"/>
            <a:ext cx="3847659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70803_120518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0"/>
            <a:ext cx="39624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Первые шаги, первые успехи </a:t>
            </a:r>
            <a:endParaRPr lang="ru-RU" dirty="0"/>
          </a:p>
        </p:txBody>
      </p:sp>
      <p:pic>
        <p:nvPicPr>
          <p:cNvPr id="4" name="Содержимое 3" descr="20170803_120508-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981200"/>
            <a:ext cx="3276600" cy="4762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Миг… и целая жизнь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В 1979 году Татьяна Борисовна пришла учителем музыки в среднюю школу поселка Заозерный.  </a:t>
            </a:r>
            <a:endParaRPr lang="ru-RU" sz="1600" dirty="0"/>
          </a:p>
        </p:txBody>
      </p:sp>
      <p:pic>
        <p:nvPicPr>
          <p:cNvPr id="5" name="Рисунок 4" descr="20170803_12345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57400"/>
            <a:ext cx="5562600" cy="361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70803_123448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098574"/>
            <a:ext cx="5638800" cy="375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70803_124106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6213117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Миг… и целая жизнь</a:t>
            </a:r>
            <a:endParaRPr lang="ru-RU" dirty="0"/>
          </a:p>
        </p:txBody>
      </p:sp>
      <p:pic>
        <p:nvPicPr>
          <p:cNvPr id="5" name="Рисунок 4" descr="20170803_124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2800350"/>
            <a:ext cx="54102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мот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985"/>
          <a:stretch>
            <a:fillRect/>
          </a:stretch>
        </p:blipFill>
        <p:spPr>
          <a:xfrm>
            <a:off x="3657600" y="3132138"/>
            <a:ext cx="5486400" cy="3725862"/>
          </a:xfrm>
        </p:spPr>
      </p:pic>
      <p:pic>
        <p:nvPicPr>
          <p:cNvPr id="5" name="Рисунок 4" descr="DSC_0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0"/>
            <a:ext cx="5562600" cy="3560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ФОТО 1 043.jpg"/>
          <p:cNvPicPr>
            <a:picLocks noChangeAspect="1"/>
          </p:cNvPicPr>
          <p:nvPr/>
        </p:nvPicPr>
        <p:blipFill>
          <a:blip r:embed="rId4" cstate="print"/>
          <a:srcRect l="44737" r="-3947" b="22807"/>
          <a:stretch>
            <a:fillRect/>
          </a:stretch>
        </p:blipFill>
        <p:spPr>
          <a:xfrm>
            <a:off x="0" y="0"/>
            <a:ext cx="37338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ФОТО 1 171.jpg"/>
          <p:cNvPicPr>
            <a:picLocks noChangeAspect="1"/>
          </p:cNvPicPr>
          <p:nvPr/>
        </p:nvPicPr>
        <p:blipFill>
          <a:blip r:embed="rId5" cstate="print"/>
          <a:srcRect l="11290" t="12963"/>
          <a:stretch>
            <a:fillRect/>
          </a:stretch>
        </p:blipFill>
        <p:spPr>
          <a:xfrm>
            <a:off x="0" y="3429000"/>
            <a:ext cx="4191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Миг… и вся жизнь</a:t>
            </a:r>
            <a:endParaRPr lang="ru-RU" dirty="0"/>
          </a:p>
        </p:txBody>
      </p:sp>
      <p:pic>
        <p:nvPicPr>
          <p:cNvPr id="4" name="Содержимое 3" descr="11111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3125" t="21333" r="2083" b="29333"/>
          <a:stretch>
            <a:fillRect/>
          </a:stretch>
        </p:blipFill>
        <p:spPr>
          <a:xfrm>
            <a:off x="457200" y="1371600"/>
            <a:ext cx="8458200" cy="4953000"/>
          </a:xfrm>
          <a:effectLst>
            <a:innerShdw blurRad="63500" dist="50800" dir="18900000">
              <a:prstClr val="black">
                <a:alpha val="50000"/>
              </a:prstClr>
            </a:innerShdw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70803_13042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457200"/>
            <a:ext cx="5562600" cy="3685677"/>
          </a:xfrm>
          <a:prstGeom prst="rect">
            <a:avLst/>
          </a:prstGeom>
        </p:spPr>
      </p:pic>
      <p:pic>
        <p:nvPicPr>
          <p:cNvPr id="4" name="Рисунок 3" descr="20170803_13042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95600"/>
            <a:ext cx="5928189" cy="366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Педагог-наставник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04800"/>
            <a:ext cx="8686800" cy="64008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marL="0" indent="0"/>
            <a:r>
              <a:rPr lang="ru-RU" sz="1800" dirty="0" smtClean="0">
                <a:solidFill>
                  <a:schemeClr val="tx1"/>
                </a:solidFill>
              </a:rPr>
              <a:t>Педагог-наставник – вечный созидатель,</a:t>
            </a:r>
          </a:p>
          <a:p>
            <a:pPr marL="0" indent="0"/>
            <a:r>
              <a:rPr lang="ru-RU" sz="1800" dirty="0" smtClean="0">
                <a:solidFill>
                  <a:schemeClr val="tx1"/>
                </a:solidFill>
              </a:rPr>
              <a:t>Он учит жизни и любви к труду.</a:t>
            </a:r>
          </a:p>
          <a:p>
            <a:pPr marL="0" indent="0"/>
            <a:r>
              <a:rPr lang="ru-RU" sz="1800" dirty="0" smtClean="0">
                <a:solidFill>
                  <a:schemeClr val="tx1"/>
                </a:solidFill>
              </a:rPr>
              <a:t>Я педагог, наставник, воспитатель,</a:t>
            </a:r>
          </a:p>
          <a:p>
            <a:pPr marL="0" indent="0"/>
            <a:r>
              <a:rPr lang="ru-RU" sz="1800" dirty="0" smtClean="0">
                <a:solidFill>
                  <a:schemeClr val="tx1"/>
                </a:solidFill>
              </a:rPr>
              <a:t>За что… благодарю судьбу!</a:t>
            </a:r>
          </a:p>
          <a:p>
            <a:endParaRPr lang="ru-RU" i="1" dirty="0"/>
          </a:p>
        </p:txBody>
      </p:sp>
    </p:spTree>
  </p:cSld>
  <p:clrMapOvr>
    <a:masterClrMapping/>
  </p:clrMapOvr>
  <p:transition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170518_123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0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Первые шаги в профессию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педагогом-наставником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1 класс 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0724"/>
            <a:ext cx="5257800" cy="372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DSC_006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r="11330"/>
          <a:stretch>
            <a:fillRect/>
          </a:stretch>
        </p:blipFill>
        <p:spPr>
          <a:xfrm>
            <a:off x="4343400" y="3124200"/>
            <a:ext cx="48006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342</TotalTime>
  <Words>310</Words>
  <PresentationFormat>Экран (4:3)</PresentationFormat>
  <Paragraphs>47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«ЖИЗНЬ – ЭТО БЕСКОНЕЧНОЕ ПОЗНАНИЕ! </vt:lpstr>
      <vt:lpstr>ПУТЬ В ШКОЛУ </vt:lpstr>
      <vt:lpstr>Первые шаги, первые успехи </vt:lpstr>
      <vt:lpstr>Миг… и целая жизнь</vt:lpstr>
      <vt:lpstr>Миг… и целая жизнь</vt:lpstr>
      <vt:lpstr>Слайд 6</vt:lpstr>
      <vt:lpstr>Миг… и вся жизнь</vt:lpstr>
      <vt:lpstr>Педагог-наставник</vt:lpstr>
      <vt:lpstr>Первые шаги в профессию  с педагогом-наставником </vt:lpstr>
      <vt:lpstr>По стопам учителя…</vt:lpstr>
      <vt:lpstr>Формула успеха моих учеников</vt:lpstr>
      <vt:lpstr>Время собирать камни…</vt:lpstr>
      <vt:lpstr>Время собирать камни</vt:lpstr>
      <vt:lpstr>Время собирать камни…</vt:lpstr>
      <vt:lpstr>Время собирать камни…</vt:lpstr>
      <vt:lpstr>Лучший педагог-наставник!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36</cp:revision>
  <dcterms:modified xsi:type="dcterms:W3CDTF">2017-08-03T12:34:46Z</dcterms:modified>
</cp:coreProperties>
</file>