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60" r:id="rId4"/>
    <p:sldId id="262" r:id="rId5"/>
    <p:sldId id="264" r:id="rId6"/>
    <p:sldId id="263" r:id="rId7"/>
  </p:sldIdLst>
  <p:sldSz cx="9144000" cy="6858000" type="screen4x3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83DFA8-FC28-4760-8B63-DE006DF4821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970B99B-5DCB-4459-AA26-3FA73656C3A9}">
      <dgm:prSet phldrT="[Текст]" custT="1"/>
      <dgm:spPr/>
      <dgm:t>
        <a:bodyPr/>
        <a:lstStyle/>
        <a:p>
          <a:r>
            <a:rPr lang="ru-RU" sz="2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Виды алгоритмов</a:t>
          </a:r>
          <a:endParaRPr lang="ru-RU" sz="2400" dirty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798CF61-093E-4852-A6E5-DDBF644EE881}" type="parTrans" cxnId="{AEBC4F8D-D45E-43AF-A24A-6CE28F594C1B}">
      <dgm:prSet/>
      <dgm:spPr/>
      <dgm:t>
        <a:bodyPr/>
        <a:lstStyle/>
        <a:p>
          <a:endParaRPr lang="ru-RU"/>
        </a:p>
      </dgm:t>
    </dgm:pt>
    <dgm:pt modelId="{14D0BB68-E2C8-4DC3-935F-FBCC76884E11}" type="sibTrans" cxnId="{AEBC4F8D-D45E-43AF-A24A-6CE28F594C1B}">
      <dgm:prSet/>
      <dgm:spPr/>
      <dgm:t>
        <a:bodyPr/>
        <a:lstStyle/>
        <a:p>
          <a:endParaRPr lang="ru-RU"/>
        </a:p>
      </dgm:t>
    </dgm:pt>
    <dgm:pt modelId="{B7AB8D05-0E4F-4EE7-BB2B-EAD03F121792}" type="asst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5.3.2.1. Формулировать определение алгоритма</a:t>
          </a:r>
          <a:endParaRPr lang="ru-RU" sz="2000" dirty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97E0A29-47A4-4A24-BB3A-60776815B46A}" type="parTrans" cxnId="{2E1BAF63-1462-450D-82B6-1A476FC68958}">
      <dgm:prSet/>
      <dgm:spPr/>
      <dgm:t>
        <a:bodyPr/>
        <a:lstStyle/>
        <a:p>
          <a:endParaRPr lang="ru-RU"/>
        </a:p>
      </dgm:t>
    </dgm:pt>
    <dgm:pt modelId="{B912A38A-5A89-4CB5-BA82-FD52BC028662}" type="sibTrans" cxnId="{2E1BAF63-1462-450D-82B6-1A476FC68958}">
      <dgm:prSet/>
      <dgm:spPr/>
      <dgm:t>
        <a:bodyPr/>
        <a:lstStyle/>
        <a:p>
          <a:endParaRPr lang="ru-RU"/>
        </a:p>
      </dgm:t>
    </dgm:pt>
    <dgm:pt modelId="{84DEE118-B4B9-40CB-9A63-CA3B32F07F6D}">
      <dgm:prSet phldrT="[Текст]"/>
      <dgm:spPr/>
      <dgm:t>
        <a:bodyPr/>
        <a:lstStyle/>
        <a:p>
          <a:r>
            <a:rPr lang="ru-RU" dirty="0" smtClean="0">
              <a:solidFill>
                <a:schemeClr val="bg2">
                  <a:lumMod val="75000"/>
                </a:schemeClr>
              </a:solidFill>
            </a:rPr>
            <a:t>Все учащиеся: </a:t>
          </a:r>
        </a:p>
        <a:p>
          <a:r>
            <a:rPr lang="ru-RU" i="1" dirty="0" smtClean="0">
              <a:solidFill>
                <a:srgbClr val="7030A0"/>
              </a:solidFill>
            </a:rPr>
            <a:t>Знают виды алгоритмов и приводят примеры для каждого вида алгоритмов из жизни</a:t>
          </a:r>
          <a:r>
            <a:rPr lang="ru-RU" i="1" dirty="0" smtClean="0"/>
            <a:t>.</a:t>
          </a:r>
          <a:endParaRPr lang="ru-RU" dirty="0"/>
        </a:p>
      </dgm:t>
    </dgm:pt>
    <dgm:pt modelId="{CE830563-4C00-4FFB-928C-C94AA4117462}" type="parTrans" cxnId="{EBE6D0E5-6945-4404-8889-323DCC65EEE3}">
      <dgm:prSet/>
      <dgm:spPr/>
      <dgm:t>
        <a:bodyPr/>
        <a:lstStyle/>
        <a:p>
          <a:endParaRPr lang="ru-RU"/>
        </a:p>
      </dgm:t>
    </dgm:pt>
    <dgm:pt modelId="{BC52FD6F-A04D-4C40-9887-C3C0647306E3}" type="sibTrans" cxnId="{EBE6D0E5-6945-4404-8889-323DCC65EEE3}">
      <dgm:prSet/>
      <dgm:spPr/>
      <dgm:t>
        <a:bodyPr/>
        <a:lstStyle/>
        <a:p>
          <a:endParaRPr lang="ru-RU"/>
        </a:p>
      </dgm:t>
    </dgm:pt>
    <dgm:pt modelId="{57DB48F8-E1F6-4F83-B286-5F778CB54E75}">
      <dgm:prSet phldrT="[Текст]"/>
      <dgm:spPr/>
      <dgm:t>
        <a:bodyPr/>
        <a:lstStyle/>
        <a:p>
          <a:r>
            <a:rPr lang="ru-RU" dirty="0" smtClean="0">
              <a:solidFill>
                <a:schemeClr val="bg2">
                  <a:lumMod val="75000"/>
                </a:schemeClr>
              </a:solidFill>
            </a:rPr>
            <a:t>Большинство учащихся:</a:t>
          </a:r>
        </a:p>
        <a:p>
          <a:r>
            <a:rPr lang="ru-RU" i="1" dirty="0" smtClean="0">
              <a:solidFill>
                <a:srgbClr val="7030A0"/>
              </a:solidFill>
            </a:rPr>
            <a:t>Различают виды алгоритмов с использованием представленных данных</a:t>
          </a:r>
          <a:r>
            <a:rPr lang="ru-RU" i="1" dirty="0" smtClean="0"/>
            <a:t>.</a:t>
          </a:r>
          <a:endParaRPr lang="ru-RU" dirty="0"/>
        </a:p>
      </dgm:t>
    </dgm:pt>
    <dgm:pt modelId="{C636DBF2-AD49-48C2-9A6B-41CE351F87DB}" type="parTrans" cxnId="{9FFC52BB-ABDF-48BD-A447-2AC50882FD5E}">
      <dgm:prSet/>
      <dgm:spPr/>
      <dgm:t>
        <a:bodyPr/>
        <a:lstStyle/>
        <a:p>
          <a:endParaRPr lang="ru-RU"/>
        </a:p>
      </dgm:t>
    </dgm:pt>
    <dgm:pt modelId="{777D17A6-3D29-4BEB-BB5C-3E5D917B5802}" type="sibTrans" cxnId="{9FFC52BB-ABDF-48BD-A447-2AC50882FD5E}">
      <dgm:prSet/>
      <dgm:spPr/>
      <dgm:t>
        <a:bodyPr/>
        <a:lstStyle/>
        <a:p>
          <a:endParaRPr lang="ru-RU"/>
        </a:p>
      </dgm:t>
    </dgm:pt>
    <dgm:pt modelId="{1F7543AC-A49F-45B0-9ED6-35AA1D462449}">
      <dgm:prSet phldrT="[Текст]"/>
      <dgm:spPr/>
      <dgm:t>
        <a:bodyPr/>
        <a:lstStyle/>
        <a:p>
          <a:r>
            <a:rPr lang="ru-RU" dirty="0" smtClean="0">
              <a:solidFill>
                <a:schemeClr val="bg2">
                  <a:lumMod val="75000"/>
                </a:schemeClr>
              </a:solidFill>
            </a:rPr>
            <a:t>Некоторые учащиеся: </a:t>
          </a:r>
        </a:p>
        <a:p>
          <a:r>
            <a:rPr lang="ru-RU" i="1" dirty="0" smtClean="0">
              <a:solidFill>
                <a:srgbClr val="7030A0"/>
              </a:solidFill>
            </a:rPr>
            <a:t>Составляют алгоритмы, анализируют и классифицируют данные алгоритмы по их видам</a:t>
          </a:r>
          <a:r>
            <a:rPr lang="ru-RU" i="1" dirty="0" smtClean="0"/>
            <a:t>.</a:t>
          </a:r>
          <a:endParaRPr lang="ru-RU" dirty="0"/>
        </a:p>
      </dgm:t>
    </dgm:pt>
    <dgm:pt modelId="{59C21499-884F-428D-B159-ED3ECFB1110B}" type="parTrans" cxnId="{38DE9DE9-ACF6-47EB-81EB-5AF877725F34}">
      <dgm:prSet/>
      <dgm:spPr/>
      <dgm:t>
        <a:bodyPr/>
        <a:lstStyle/>
        <a:p>
          <a:endParaRPr lang="ru-RU"/>
        </a:p>
      </dgm:t>
    </dgm:pt>
    <dgm:pt modelId="{56E414A3-0873-4FBC-A776-5BFA99687B02}" type="sibTrans" cxnId="{38DE9DE9-ACF6-47EB-81EB-5AF877725F34}">
      <dgm:prSet/>
      <dgm:spPr/>
      <dgm:t>
        <a:bodyPr/>
        <a:lstStyle/>
        <a:p>
          <a:endParaRPr lang="ru-RU"/>
        </a:p>
      </dgm:t>
    </dgm:pt>
    <dgm:pt modelId="{A0DA0377-F506-44BC-8298-EB71589AB15F}" type="pres">
      <dgm:prSet presAssocID="{EF83DFA8-FC28-4760-8B63-DE006DF4821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206E4F1-05C2-474E-A6A0-A4FD985A9037}" type="pres">
      <dgm:prSet presAssocID="{7970B99B-5DCB-4459-AA26-3FA73656C3A9}" presName="hierRoot1" presStyleCnt="0">
        <dgm:presLayoutVars>
          <dgm:hierBranch val="init"/>
        </dgm:presLayoutVars>
      </dgm:prSet>
      <dgm:spPr/>
    </dgm:pt>
    <dgm:pt modelId="{E26D1ECD-6C71-4973-AC77-05232723A05B}" type="pres">
      <dgm:prSet presAssocID="{7970B99B-5DCB-4459-AA26-3FA73656C3A9}" presName="rootComposite1" presStyleCnt="0"/>
      <dgm:spPr/>
    </dgm:pt>
    <dgm:pt modelId="{B00FFAE5-44F9-4A09-A82F-5FCD80A4C908}" type="pres">
      <dgm:prSet presAssocID="{7970B99B-5DCB-4459-AA26-3FA73656C3A9}" presName="rootText1" presStyleLbl="node0" presStyleIdx="0" presStyleCnt="1" custScaleX="252912" custScaleY="76868" custLinFactNeighborX="6190" custLinFactNeighborY="-486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2D0BB4C-0F0D-46CA-854F-21989C523BA2}" type="pres">
      <dgm:prSet presAssocID="{7970B99B-5DCB-4459-AA26-3FA73656C3A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4CDECF4F-AD7C-4B20-91B7-E00B75BDD675}" type="pres">
      <dgm:prSet presAssocID="{7970B99B-5DCB-4459-AA26-3FA73656C3A9}" presName="hierChild2" presStyleCnt="0"/>
      <dgm:spPr/>
    </dgm:pt>
    <dgm:pt modelId="{95F49224-FA26-4D60-9D0C-6D509A9C55B0}" type="pres">
      <dgm:prSet presAssocID="{CE830563-4C00-4FFB-928C-C94AA4117462}" presName="Name37" presStyleLbl="parChTrans1D2" presStyleIdx="0" presStyleCnt="4"/>
      <dgm:spPr/>
      <dgm:t>
        <a:bodyPr/>
        <a:lstStyle/>
        <a:p>
          <a:endParaRPr lang="ru-RU"/>
        </a:p>
      </dgm:t>
    </dgm:pt>
    <dgm:pt modelId="{099D8BAA-5CD4-419D-AC37-7E658312A6FE}" type="pres">
      <dgm:prSet presAssocID="{84DEE118-B4B9-40CB-9A63-CA3B32F07F6D}" presName="hierRoot2" presStyleCnt="0">
        <dgm:presLayoutVars>
          <dgm:hierBranch val="init"/>
        </dgm:presLayoutVars>
      </dgm:prSet>
      <dgm:spPr/>
    </dgm:pt>
    <dgm:pt modelId="{A6AE9341-AD38-47BB-9B27-AAEE2EDA5A09}" type="pres">
      <dgm:prSet presAssocID="{84DEE118-B4B9-40CB-9A63-CA3B32F07F6D}" presName="rootComposite" presStyleCnt="0"/>
      <dgm:spPr/>
    </dgm:pt>
    <dgm:pt modelId="{6CD4C7F3-3357-4F50-A998-03E8CFEDC514}" type="pres">
      <dgm:prSet presAssocID="{84DEE118-B4B9-40CB-9A63-CA3B32F07F6D}" presName="rootText" presStyleLbl="node2" presStyleIdx="0" presStyleCnt="3" custScaleY="1190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86DE22C-5635-41F9-B249-7223009D5803}" type="pres">
      <dgm:prSet presAssocID="{84DEE118-B4B9-40CB-9A63-CA3B32F07F6D}" presName="rootConnector" presStyleLbl="node2" presStyleIdx="0" presStyleCnt="3"/>
      <dgm:spPr/>
      <dgm:t>
        <a:bodyPr/>
        <a:lstStyle/>
        <a:p>
          <a:endParaRPr lang="ru-RU"/>
        </a:p>
      </dgm:t>
    </dgm:pt>
    <dgm:pt modelId="{A6CBD735-6E99-420C-A3A0-C9703F45E05F}" type="pres">
      <dgm:prSet presAssocID="{84DEE118-B4B9-40CB-9A63-CA3B32F07F6D}" presName="hierChild4" presStyleCnt="0"/>
      <dgm:spPr/>
    </dgm:pt>
    <dgm:pt modelId="{F795A719-A905-4379-8227-1F3AF2640D4A}" type="pres">
      <dgm:prSet presAssocID="{84DEE118-B4B9-40CB-9A63-CA3B32F07F6D}" presName="hierChild5" presStyleCnt="0"/>
      <dgm:spPr/>
    </dgm:pt>
    <dgm:pt modelId="{28AB8EEE-3AF6-4251-8C4D-9F8438AC525B}" type="pres">
      <dgm:prSet presAssocID="{C636DBF2-AD49-48C2-9A6B-41CE351F87DB}" presName="Name37" presStyleLbl="parChTrans1D2" presStyleIdx="1" presStyleCnt="4"/>
      <dgm:spPr/>
      <dgm:t>
        <a:bodyPr/>
        <a:lstStyle/>
        <a:p>
          <a:endParaRPr lang="ru-RU"/>
        </a:p>
      </dgm:t>
    </dgm:pt>
    <dgm:pt modelId="{31B9FFB4-E65F-4C0D-B5DB-F65AF6B12742}" type="pres">
      <dgm:prSet presAssocID="{57DB48F8-E1F6-4F83-B286-5F778CB54E75}" presName="hierRoot2" presStyleCnt="0">
        <dgm:presLayoutVars>
          <dgm:hierBranch val="init"/>
        </dgm:presLayoutVars>
      </dgm:prSet>
      <dgm:spPr/>
    </dgm:pt>
    <dgm:pt modelId="{BA5BC55B-0253-49AC-BF89-1959B2442495}" type="pres">
      <dgm:prSet presAssocID="{57DB48F8-E1F6-4F83-B286-5F778CB54E75}" presName="rootComposite" presStyleCnt="0"/>
      <dgm:spPr/>
    </dgm:pt>
    <dgm:pt modelId="{7F2F97BD-7FD0-4040-A469-68A5514A479F}" type="pres">
      <dgm:prSet presAssocID="{57DB48F8-E1F6-4F83-B286-5F778CB54E75}" presName="rootText" presStyleLbl="node2" presStyleIdx="1" presStyleCnt="3" custScaleY="1237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4C0653F-2BC9-44E1-9F4A-A1B82EF41AF7}" type="pres">
      <dgm:prSet presAssocID="{57DB48F8-E1F6-4F83-B286-5F778CB54E75}" presName="rootConnector" presStyleLbl="node2" presStyleIdx="1" presStyleCnt="3"/>
      <dgm:spPr/>
      <dgm:t>
        <a:bodyPr/>
        <a:lstStyle/>
        <a:p>
          <a:endParaRPr lang="ru-RU"/>
        </a:p>
      </dgm:t>
    </dgm:pt>
    <dgm:pt modelId="{4C9E9F68-755E-410E-B340-93957B4B4929}" type="pres">
      <dgm:prSet presAssocID="{57DB48F8-E1F6-4F83-B286-5F778CB54E75}" presName="hierChild4" presStyleCnt="0"/>
      <dgm:spPr/>
    </dgm:pt>
    <dgm:pt modelId="{DAE0E379-0156-4DB6-AE1E-07E0112C6150}" type="pres">
      <dgm:prSet presAssocID="{57DB48F8-E1F6-4F83-B286-5F778CB54E75}" presName="hierChild5" presStyleCnt="0"/>
      <dgm:spPr/>
    </dgm:pt>
    <dgm:pt modelId="{4B1C2279-1CFC-4E7F-A0DC-95F7036270B9}" type="pres">
      <dgm:prSet presAssocID="{59C21499-884F-428D-B159-ED3ECFB1110B}" presName="Name37" presStyleLbl="parChTrans1D2" presStyleIdx="2" presStyleCnt="4"/>
      <dgm:spPr/>
      <dgm:t>
        <a:bodyPr/>
        <a:lstStyle/>
        <a:p>
          <a:endParaRPr lang="ru-RU"/>
        </a:p>
      </dgm:t>
    </dgm:pt>
    <dgm:pt modelId="{11F4E9BE-1B6B-45C1-B782-15DF812FB55A}" type="pres">
      <dgm:prSet presAssocID="{1F7543AC-A49F-45B0-9ED6-35AA1D462449}" presName="hierRoot2" presStyleCnt="0">
        <dgm:presLayoutVars>
          <dgm:hierBranch val="init"/>
        </dgm:presLayoutVars>
      </dgm:prSet>
      <dgm:spPr/>
    </dgm:pt>
    <dgm:pt modelId="{55141906-E8E3-42A0-BF30-5245FD07E60C}" type="pres">
      <dgm:prSet presAssocID="{1F7543AC-A49F-45B0-9ED6-35AA1D462449}" presName="rootComposite" presStyleCnt="0"/>
      <dgm:spPr/>
    </dgm:pt>
    <dgm:pt modelId="{2EFAD005-DFE7-4EB2-B55A-B05DE5A38BC7}" type="pres">
      <dgm:prSet presAssocID="{1F7543AC-A49F-45B0-9ED6-35AA1D462449}" presName="rootText" presStyleLbl="node2" presStyleIdx="2" presStyleCnt="3" custScaleY="128428" custLinFactNeighborX="1993" custLinFactNeighborY="-12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9AD7E71-44E0-4690-BC0C-70924920828F}" type="pres">
      <dgm:prSet presAssocID="{1F7543AC-A49F-45B0-9ED6-35AA1D462449}" presName="rootConnector" presStyleLbl="node2" presStyleIdx="2" presStyleCnt="3"/>
      <dgm:spPr/>
      <dgm:t>
        <a:bodyPr/>
        <a:lstStyle/>
        <a:p>
          <a:endParaRPr lang="ru-RU"/>
        </a:p>
      </dgm:t>
    </dgm:pt>
    <dgm:pt modelId="{21EE0139-B7FB-4705-94AD-20539793F3EA}" type="pres">
      <dgm:prSet presAssocID="{1F7543AC-A49F-45B0-9ED6-35AA1D462449}" presName="hierChild4" presStyleCnt="0"/>
      <dgm:spPr/>
    </dgm:pt>
    <dgm:pt modelId="{7AAD11D6-B67C-42CE-8255-CDF060D7C2ED}" type="pres">
      <dgm:prSet presAssocID="{1F7543AC-A49F-45B0-9ED6-35AA1D462449}" presName="hierChild5" presStyleCnt="0"/>
      <dgm:spPr/>
    </dgm:pt>
    <dgm:pt modelId="{1ACF6ECA-57A9-471D-A7C2-A84F8E4B2D46}" type="pres">
      <dgm:prSet presAssocID="{7970B99B-5DCB-4459-AA26-3FA73656C3A9}" presName="hierChild3" presStyleCnt="0"/>
      <dgm:spPr/>
    </dgm:pt>
    <dgm:pt modelId="{67F2B1F7-7AB3-461E-A03C-F30E31734956}" type="pres">
      <dgm:prSet presAssocID="{197E0A29-47A4-4A24-BB3A-60776815B46A}" presName="Name111" presStyleLbl="parChTrans1D2" presStyleIdx="3" presStyleCnt="4"/>
      <dgm:spPr/>
      <dgm:t>
        <a:bodyPr/>
        <a:lstStyle/>
        <a:p>
          <a:endParaRPr lang="ru-RU"/>
        </a:p>
      </dgm:t>
    </dgm:pt>
    <dgm:pt modelId="{641870EA-1242-4740-9C57-A5ABE6179F32}" type="pres">
      <dgm:prSet presAssocID="{B7AB8D05-0E4F-4EE7-BB2B-EAD03F121792}" presName="hierRoot3" presStyleCnt="0">
        <dgm:presLayoutVars>
          <dgm:hierBranch val="init"/>
        </dgm:presLayoutVars>
      </dgm:prSet>
      <dgm:spPr/>
    </dgm:pt>
    <dgm:pt modelId="{D8D80BDE-A708-4CBC-A03C-4C58CCEEC77F}" type="pres">
      <dgm:prSet presAssocID="{B7AB8D05-0E4F-4EE7-BB2B-EAD03F121792}" presName="rootComposite3" presStyleCnt="0"/>
      <dgm:spPr/>
    </dgm:pt>
    <dgm:pt modelId="{E512EA04-F77C-4385-8B1E-EC38F4817E33}" type="pres">
      <dgm:prSet presAssocID="{B7AB8D05-0E4F-4EE7-BB2B-EAD03F121792}" presName="rootText3" presStyleLbl="asst1" presStyleIdx="0" presStyleCnt="1" custScaleX="16078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54F683D-92A3-4770-9FDC-6CCC913728FC}" type="pres">
      <dgm:prSet presAssocID="{B7AB8D05-0E4F-4EE7-BB2B-EAD03F121792}" presName="rootConnector3" presStyleLbl="asst1" presStyleIdx="0" presStyleCnt="1"/>
      <dgm:spPr/>
      <dgm:t>
        <a:bodyPr/>
        <a:lstStyle/>
        <a:p>
          <a:endParaRPr lang="ru-RU"/>
        </a:p>
      </dgm:t>
    </dgm:pt>
    <dgm:pt modelId="{7DE797F0-E498-4098-9F33-5D393AE9C203}" type="pres">
      <dgm:prSet presAssocID="{B7AB8D05-0E4F-4EE7-BB2B-EAD03F121792}" presName="hierChild6" presStyleCnt="0"/>
      <dgm:spPr/>
    </dgm:pt>
    <dgm:pt modelId="{C81B3BF2-6697-4B11-B1CE-D30AFE406862}" type="pres">
      <dgm:prSet presAssocID="{B7AB8D05-0E4F-4EE7-BB2B-EAD03F121792}" presName="hierChild7" presStyleCnt="0"/>
      <dgm:spPr/>
    </dgm:pt>
  </dgm:ptLst>
  <dgm:cxnLst>
    <dgm:cxn modelId="{2E1BAF63-1462-450D-82B6-1A476FC68958}" srcId="{7970B99B-5DCB-4459-AA26-3FA73656C3A9}" destId="{B7AB8D05-0E4F-4EE7-BB2B-EAD03F121792}" srcOrd="0" destOrd="0" parTransId="{197E0A29-47A4-4A24-BB3A-60776815B46A}" sibTransId="{B912A38A-5A89-4CB5-BA82-FD52BC028662}"/>
    <dgm:cxn modelId="{245D4FD2-7C7E-4391-B042-DAB0C2803B69}" type="presOf" srcId="{57DB48F8-E1F6-4F83-B286-5F778CB54E75}" destId="{94C0653F-2BC9-44E1-9F4A-A1B82EF41AF7}" srcOrd="1" destOrd="0" presId="urn:microsoft.com/office/officeart/2005/8/layout/orgChart1"/>
    <dgm:cxn modelId="{924C6C5D-255D-4323-BDD9-5D3B5B626CB8}" type="presOf" srcId="{84DEE118-B4B9-40CB-9A63-CA3B32F07F6D}" destId="{6CD4C7F3-3357-4F50-A998-03E8CFEDC514}" srcOrd="0" destOrd="0" presId="urn:microsoft.com/office/officeart/2005/8/layout/orgChart1"/>
    <dgm:cxn modelId="{A193235B-15F9-4B8B-9740-AF442AF02355}" type="presOf" srcId="{1F7543AC-A49F-45B0-9ED6-35AA1D462449}" destId="{2EFAD005-DFE7-4EB2-B55A-B05DE5A38BC7}" srcOrd="0" destOrd="0" presId="urn:microsoft.com/office/officeart/2005/8/layout/orgChart1"/>
    <dgm:cxn modelId="{CE404D2F-2D01-4085-9CFF-3B2CB9780496}" type="presOf" srcId="{59C21499-884F-428D-B159-ED3ECFB1110B}" destId="{4B1C2279-1CFC-4E7F-A0DC-95F7036270B9}" srcOrd="0" destOrd="0" presId="urn:microsoft.com/office/officeart/2005/8/layout/orgChart1"/>
    <dgm:cxn modelId="{44974F26-FCB3-4792-A168-36846552D6A5}" type="presOf" srcId="{84DEE118-B4B9-40CB-9A63-CA3B32F07F6D}" destId="{486DE22C-5635-41F9-B249-7223009D5803}" srcOrd="1" destOrd="0" presId="urn:microsoft.com/office/officeart/2005/8/layout/orgChart1"/>
    <dgm:cxn modelId="{42DCE0AE-4C6A-4DDA-918D-3142805E003C}" type="presOf" srcId="{7970B99B-5DCB-4459-AA26-3FA73656C3A9}" destId="{B00FFAE5-44F9-4A09-A82F-5FCD80A4C908}" srcOrd="0" destOrd="0" presId="urn:microsoft.com/office/officeart/2005/8/layout/orgChart1"/>
    <dgm:cxn modelId="{2C39ED22-3DED-406C-AFCB-8120F3A75895}" type="presOf" srcId="{EF83DFA8-FC28-4760-8B63-DE006DF4821F}" destId="{A0DA0377-F506-44BC-8298-EB71589AB15F}" srcOrd="0" destOrd="0" presId="urn:microsoft.com/office/officeart/2005/8/layout/orgChart1"/>
    <dgm:cxn modelId="{38DE9DE9-ACF6-47EB-81EB-5AF877725F34}" srcId="{7970B99B-5DCB-4459-AA26-3FA73656C3A9}" destId="{1F7543AC-A49F-45B0-9ED6-35AA1D462449}" srcOrd="3" destOrd="0" parTransId="{59C21499-884F-428D-B159-ED3ECFB1110B}" sibTransId="{56E414A3-0873-4FBC-A776-5BFA99687B02}"/>
    <dgm:cxn modelId="{D2B12E38-4FDA-445C-A96B-9EC73B44C8A7}" type="presOf" srcId="{CE830563-4C00-4FFB-928C-C94AA4117462}" destId="{95F49224-FA26-4D60-9D0C-6D509A9C55B0}" srcOrd="0" destOrd="0" presId="urn:microsoft.com/office/officeart/2005/8/layout/orgChart1"/>
    <dgm:cxn modelId="{7ABDCB0D-7280-4201-8D59-43627CE63D6E}" type="presOf" srcId="{7970B99B-5DCB-4459-AA26-3FA73656C3A9}" destId="{32D0BB4C-0F0D-46CA-854F-21989C523BA2}" srcOrd="1" destOrd="0" presId="urn:microsoft.com/office/officeart/2005/8/layout/orgChart1"/>
    <dgm:cxn modelId="{813D473D-C893-4AA2-8B5B-D7BBB08D76CC}" type="presOf" srcId="{1F7543AC-A49F-45B0-9ED6-35AA1D462449}" destId="{19AD7E71-44E0-4690-BC0C-70924920828F}" srcOrd="1" destOrd="0" presId="urn:microsoft.com/office/officeart/2005/8/layout/orgChart1"/>
    <dgm:cxn modelId="{9FFC52BB-ABDF-48BD-A447-2AC50882FD5E}" srcId="{7970B99B-5DCB-4459-AA26-3FA73656C3A9}" destId="{57DB48F8-E1F6-4F83-B286-5F778CB54E75}" srcOrd="2" destOrd="0" parTransId="{C636DBF2-AD49-48C2-9A6B-41CE351F87DB}" sibTransId="{777D17A6-3D29-4BEB-BB5C-3E5D917B5802}"/>
    <dgm:cxn modelId="{A93E050A-A42D-4F53-B869-7E1DBEF1D369}" type="presOf" srcId="{57DB48F8-E1F6-4F83-B286-5F778CB54E75}" destId="{7F2F97BD-7FD0-4040-A469-68A5514A479F}" srcOrd="0" destOrd="0" presId="urn:microsoft.com/office/officeart/2005/8/layout/orgChart1"/>
    <dgm:cxn modelId="{917E7C46-5759-4B78-B57A-1AA7C45EC4BE}" type="presOf" srcId="{197E0A29-47A4-4A24-BB3A-60776815B46A}" destId="{67F2B1F7-7AB3-461E-A03C-F30E31734956}" srcOrd="0" destOrd="0" presId="urn:microsoft.com/office/officeart/2005/8/layout/orgChart1"/>
    <dgm:cxn modelId="{61664A24-3000-4698-9C1A-D1F8D4EDFBD6}" type="presOf" srcId="{B7AB8D05-0E4F-4EE7-BB2B-EAD03F121792}" destId="{B54F683D-92A3-4770-9FDC-6CCC913728FC}" srcOrd="1" destOrd="0" presId="urn:microsoft.com/office/officeart/2005/8/layout/orgChart1"/>
    <dgm:cxn modelId="{EBE6D0E5-6945-4404-8889-323DCC65EEE3}" srcId="{7970B99B-5DCB-4459-AA26-3FA73656C3A9}" destId="{84DEE118-B4B9-40CB-9A63-CA3B32F07F6D}" srcOrd="1" destOrd="0" parTransId="{CE830563-4C00-4FFB-928C-C94AA4117462}" sibTransId="{BC52FD6F-A04D-4C40-9887-C3C0647306E3}"/>
    <dgm:cxn modelId="{AC38A8E9-4C8D-4101-A2C6-2F8729023E4B}" type="presOf" srcId="{C636DBF2-AD49-48C2-9A6B-41CE351F87DB}" destId="{28AB8EEE-3AF6-4251-8C4D-9F8438AC525B}" srcOrd="0" destOrd="0" presId="urn:microsoft.com/office/officeart/2005/8/layout/orgChart1"/>
    <dgm:cxn modelId="{AEBC4F8D-D45E-43AF-A24A-6CE28F594C1B}" srcId="{EF83DFA8-FC28-4760-8B63-DE006DF4821F}" destId="{7970B99B-5DCB-4459-AA26-3FA73656C3A9}" srcOrd="0" destOrd="0" parTransId="{B798CF61-093E-4852-A6E5-DDBF644EE881}" sibTransId="{14D0BB68-E2C8-4DC3-935F-FBCC76884E11}"/>
    <dgm:cxn modelId="{1593B89B-9575-4061-9B55-51D5417A9ED5}" type="presOf" srcId="{B7AB8D05-0E4F-4EE7-BB2B-EAD03F121792}" destId="{E512EA04-F77C-4385-8B1E-EC38F4817E33}" srcOrd="0" destOrd="0" presId="urn:microsoft.com/office/officeart/2005/8/layout/orgChart1"/>
    <dgm:cxn modelId="{EFD7728D-97A3-4808-8257-E9F32C975BE8}" type="presParOf" srcId="{A0DA0377-F506-44BC-8298-EB71589AB15F}" destId="{2206E4F1-05C2-474E-A6A0-A4FD985A9037}" srcOrd="0" destOrd="0" presId="urn:microsoft.com/office/officeart/2005/8/layout/orgChart1"/>
    <dgm:cxn modelId="{3CC81C32-C5D0-47A9-9C9B-5ABCC069CBF9}" type="presParOf" srcId="{2206E4F1-05C2-474E-A6A0-A4FD985A9037}" destId="{E26D1ECD-6C71-4973-AC77-05232723A05B}" srcOrd="0" destOrd="0" presId="urn:microsoft.com/office/officeart/2005/8/layout/orgChart1"/>
    <dgm:cxn modelId="{B314EAB2-A9B1-42A4-AD29-BF5EA12C843C}" type="presParOf" srcId="{E26D1ECD-6C71-4973-AC77-05232723A05B}" destId="{B00FFAE5-44F9-4A09-A82F-5FCD80A4C908}" srcOrd="0" destOrd="0" presId="urn:microsoft.com/office/officeart/2005/8/layout/orgChart1"/>
    <dgm:cxn modelId="{A284BA01-497B-4DE2-8982-7372BFCCED22}" type="presParOf" srcId="{E26D1ECD-6C71-4973-AC77-05232723A05B}" destId="{32D0BB4C-0F0D-46CA-854F-21989C523BA2}" srcOrd="1" destOrd="0" presId="urn:microsoft.com/office/officeart/2005/8/layout/orgChart1"/>
    <dgm:cxn modelId="{6A9D2E8D-4159-43D6-B24B-9EAFE9B870AA}" type="presParOf" srcId="{2206E4F1-05C2-474E-A6A0-A4FD985A9037}" destId="{4CDECF4F-AD7C-4B20-91B7-E00B75BDD675}" srcOrd="1" destOrd="0" presId="urn:microsoft.com/office/officeart/2005/8/layout/orgChart1"/>
    <dgm:cxn modelId="{0CDDA16B-295E-4913-86D9-264662EE4B39}" type="presParOf" srcId="{4CDECF4F-AD7C-4B20-91B7-E00B75BDD675}" destId="{95F49224-FA26-4D60-9D0C-6D509A9C55B0}" srcOrd="0" destOrd="0" presId="urn:microsoft.com/office/officeart/2005/8/layout/orgChart1"/>
    <dgm:cxn modelId="{21811D5D-F147-42A0-B5CA-731E9895B244}" type="presParOf" srcId="{4CDECF4F-AD7C-4B20-91B7-E00B75BDD675}" destId="{099D8BAA-5CD4-419D-AC37-7E658312A6FE}" srcOrd="1" destOrd="0" presId="urn:microsoft.com/office/officeart/2005/8/layout/orgChart1"/>
    <dgm:cxn modelId="{65F3B105-BCE6-4975-94DD-D41FDDA15012}" type="presParOf" srcId="{099D8BAA-5CD4-419D-AC37-7E658312A6FE}" destId="{A6AE9341-AD38-47BB-9B27-AAEE2EDA5A09}" srcOrd="0" destOrd="0" presId="urn:microsoft.com/office/officeart/2005/8/layout/orgChart1"/>
    <dgm:cxn modelId="{BA5618AD-42E5-4ADA-A250-ADC852022607}" type="presParOf" srcId="{A6AE9341-AD38-47BB-9B27-AAEE2EDA5A09}" destId="{6CD4C7F3-3357-4F50-A998-03E8CFEDC514}" srcOrd="0" destOrd="0" presId="urn:microsoft.com/office/officeart/2005/8/layout/orgChart1"/>
    <dgm:cxn modelId="{612DF5F7-66E9-4009-9023-DC43F94353C1}" type="presParOf" srcId="{A6AE9341-AD38-47BB-9B27-AAEE2EDA5A09}" destId="{486DE22C-5635-41F9-B249-7223009D5803}" srcOrd="1" destOrd="0" presId="urn:microsoft.com/office/officeart/2005/8/layout/orgChart1"/>
    <dgm:cxn modelId="{7B57DC35-C479-4411-98A8-B467FB2C7E0F}" type="presParOf" srcId="{099D8BAA-5CD4-419D-AC37-7E658312A6FE}" destId="{A6CBD735-6E99-420C-A3A0-C9703F45E05F}" srcOrd="1" destOrd="0" presId="urn:microsoft.com/office/officeart/2005/8/layout/orgChart1"/>
    <dgm:cxn modelId="{0D3E09D5-E188-4342-93BA-801C28350FB6}" type="presParOf" srcId="{099D8BAA-5CD4-419D-AC37-7E658312A6FE}" destId="{F795A719-A905-4379-8227-1F3AF2640D4A}" srcOrd="2" destOrd="0" presId="urn:microsoft.com/office/officeart/2005/8/layout/orgChart1"/>
    <dgm:cxn modelId="{6101ED38-E7BB-477F-B501-95DF972CF69B}" type="presParOf" srcId="{4CDECF4F-AD7C-4B20-91B7-E00B75BDD675}" destId="{28AB8EEE-3AF6-4251-8C4D-9F8438AC525B}" srcOrd="2" destOrd="0" presId="urn:microsoft.com/office/officeart/2005/8/layout/orgChart1"/>
    <dgm:cxn modelId="{C2E8D737-3516-4D29-BE3A-BEDAF4F4D85C}" type="presParOf" srcId="{4CDECF4F-AD7C-4B20-91B7-E00B75BDD675}" destId="{31B9FFB4-E65F-4C0D-B5DB-F65AF6B12742}" srcOrd="3" destOrd="0" presId="urn:microsoft.com/office/officeart/2005/8/layout/orgChart1"/>
    <dgm:cxn modelId="{F2FA72CC-6D8D-42C8-8932-7E9C640CA058}" type="presParOf" srcId="{31B9FFB4-E65F-4C0D-B5DB-F65AF6B12742}" destId="{BA5BC55B-0253-49AC-BF89-1959B2442495}" srcOrd="0" destOrd="0" presId="urn:microsoft.com/office/officeart/2005/8/layout/orgChart1"/>
    <dgm:cxn modelId="{73D913CA-F1E1-4362-A356-4E59C3E0458B}" type="presParOf" srcId="{BA5BC55B-0253-49AC-BF89-1959B2442495}" destId="{7F2F97BD-7FD0-4040-A469-68A5514A479F}" srcOrd="0" destOrd="0" presId="urn:microsoft.com/office/officeart/2005/8/layout/orgChart1"/>
    <dgm:cxn modelId="{5753048A-2CAA-4832-98C2-1DEC29E813F2}" type="presParOf" srcId="{BA5BC55B-0253-49AC-BF89-1959B2442495}" destId="{94C0653F-2BC9-44E1-9F4A-A1B82EF41AF7}" srcOrd="1" destOrd="0" presId="urn:microsoft.com/office/officeart/2005/8/layout/orgChart1"/>
    <dgm:cxn modelId="{4153DF8E-0296-4E47-A60D-C953B64DF604}" type="presParOf" srcId="{31B9FFB4-E65F-4C0D-B5DB-F65AF6B12742}" destId="{4C9E9F68-755E-410E-B340-93957B4B4929}" srcOrd="1" destOrd="0" presId="urn:microsoft.com/office/officeart/2005/8/layout/orgChart1"/>
    <dgm:cxn modelId="{EBF02744-82A8-46AF-A40E-3C7230A9E288}" type="presParOf" srcId="{31B9FFB4-E65F-4C0D-B5DB-F65AF6B12742}" destId="{DAE0E379-0156-4DB6-AE1E-07E0112C6150}" srcOrd="2" destOrd="0" presId="urn:microsoft.com/office/officeart/2005/8/layout/orgChart1"/>
    <dgm:cxn modelId="{0FAFE5AA-BC4B-48AB-B186-AC6D624FF88F}" type="presParOf" srcId="{4CDECF4F-AD7C-4B20-91B7-E00B75BDD675}" destId="{4B1C2279-1CFC-4E7F-A0DC-95F7036270B9}" srcOrd="4" destOrd="0" presId="urn:microsoft.com/office/officeart/2005/8/layout/orgChart1"/>
    <dgm:cxn modelId="{6015515A-F63F-4DCF-A37D-D86ECF27B9F4}" type="presParOf" srcId="{4CDECF4F-AD7C-4B20-91B7-E00B75BDD675}" destId="{11F4E9BE-1B6B-45C1-B782-15DF812FB55A}" srcOrd="5" destOrd="0" presId="urn:microsoft.com/office/officeart/2005/8/layout/orgChart1"/>
    <dgm:cxn modelId="{93AC2967-AC96-4C4D-8FDA-E532AE461722}" type="presParOf" srcId="{11F4E9BE-1B6B-45C1-B782-15DF812FB55A}" destId="{55141906-E8E3-42A0-BF30-5245FD07E60C}" srcOrd="0" destOrd="0" presId="urn:microsoft.com/office/officeart/2005/8/layout/orgChart1"/>
    <dgm:cxn modelId="{3683167B-07E8-4FDD-B14A-F60AE3C14934}" type="presParOf" srcId="{55141906-E8E3-42A0-BF30-5245FD07E60C}" destId="{2EFAD005-DFE7-4EB2-B55A-B05DE5A38BC7}" srcOrd="0" destOrd="0" presId="urn:microsoft.com/office/officeart/2005/8/layout/orgChart1"/>
    <dgm:cxn modelId="{B8511FE3-256E-47AC-8248-7778A14C6385}" type="presParOf" srcId="{55141906-E8E3-42A0-BF30-5245FD07E60C}" destId="{19AD7E71-44E0-4690-BC0C-70924920828F}" srcOrd="1" destOrd="0" presId="urn:microsoft.com/office/officeart/2005/8/layout/orgChart1"/>
    <dgm:cxn modelId="{0732D450-EFD4-4419-81C3-8E6B1E2D412E}" type="presParOf" srcId="{11F4E9BE-1B6B-45C1-B782-15DF812FB55A}" destId="{21EE0139-B7FB-4705-94AD-20539793F3EA}" srcOrd="1" destOrd="0" presId="urn:microsoft.com/office/officeart/2005/8/layout/orgChart1"/>
    <dgm:cxn modelId="{B4308239-3960-470A-9447-5E5A95F7AAC4}" type="presParOf" srcId="{11F4E9BE-1B6B-45C1-B782-15DF812FB55A}" destId="{7AAD11D6-B67C-42CE-8255-CDF060D7C2ED}" srcOrd="2" destOrd="0" presId="urn:microsoft.com/office/officeart/2005/8/layout/orgChart1"/>
    <dgm:cxn modelId="{8399D800-F8F9-4EEE-952A-941266B180EF}" type="presParOf" srcId="{2206E4F1-05C2-474E-A6A0-A4FD985A9037}" destId="{1ACF6ECA-57A9-471D-A7C2-A84F8E4B2D46}" srcOrd="2" destOrd="0" presId="urn:microsoft.com/office/officeart/2005/8/layout/orgChart1"/>
    <dgm:cxn modelId="{EA53FA07-174E-4ADE-A31F-FBBCAAB10DA3}" type="presParOf" srcId="{1ACF6ECA-57A9-471D-A7C2-A84F8E4B2D46}" destId="{67F2B1F7-7AB3-461E-A03C-F30E31734956}" srcOrd="0" destOrd="0" presId="urn:microsoft.com/office/officeart/2005/8/layout/orgChart1"/>
    <dgm:cxn modelId="{BF1825C0-1648-4A2D-9A19-445204A2D9AB}" type="presParOf" srcId="{1ACF6ECA-57A9-471D-A7C2-A84F8E4B2D46}" destId="{641870EA-1242-4740-9C57-A5ABE6179F32}" srcOrd="1" destOrd="0" presId="urn:microsoft.com/office/officeart/2005/8/layout/orgChart1"/>
    <dgm:cxn modelId="{4FB8FEB7-02C0-4B7E-8604-51D7F27ADA55}" type="presParOf" srcId="{641870EA-1242-4740-9C57-A5ABE6179F32}" destId="{D8D80BDE-A708-4CBC-A03C-4C58CCEEC77F}" srcOrd="0" destOrd="0" presId="urn:microsoft.com/office/officeart/2005/8/layout/orgChart1"/>
    <dgm:cxn modelId="{61EFB8D8-0918-41F9-98C3-C5957271230D}" type="presParOf" srcId="{D8D80BDE-A708-4CBC-A03C-4C58CCEEC77F}" destId="{E512EA04-F77C-4385-8B1E-EC38F4817E33}" srcOrd="0" destOrd="0" presId="urn:microsoft.com/office/officeart/2005/8/layout/orgChart1"/>
    <dgm:cxn modelId="{843ED6E7-01CA-4839-B4C4-C1B969572191}" type="presParOf" srcId="{D8D80BDE-A708-4CBC-A03C-4C58CCEEC77F}" destId="{B54F683D-92A3-4770-9FDC-6CCC913728FC}" srcOrd="1" destOrd="0" presId="urn:microsoft.com/office/officeart/2005/8/layout/orgChart1"/>
    <dgm:cxn modelId="{0F5B2150-01AA-45DC-B90C-734983380471}" type="presParOf" srcId="{641870EA-1242-4740-9C57-A5ABE6179F32}" destId="{7DE797F0-E498-4098-9F33-5D393AE9C203}" srcOrd="1" destOrd="0" presId="urn:microsoft.com/office/officeart/2005/8/layout/orgChart1"/>
    <dgm:cxn modelId="{094A12F0-729D-4E7C-809B-49ABA8F3DDE3}" type="presParOf" srcId="{641870EA-1242-4740-9C57-A5ABE6179F32}" destId="{C81B3BF2-6697-4B11-B1CE-D30AFE40686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1F5968-C030-413A-80FC-52C25A0B12F9}" type="doc">
      <dgm:prSet loTypeId="urn:microsoft.com/office/officeart/2005/8/layout/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7852B1AE-A43F-4F3E-B10B-29F7219AC576}">
      <dgm:prSet phldrT="[Текст]"/>
      <dgm:spPr/>
      <dgm:t>
        <a:bodyPr/>
        <a:lstStyle/>
        <a:p>
          <a:r>
            <a:rPr lang="ru-RU" dirty="0" smtClean="0"/>
            <a:t>Критерий успеха :</a:t>
          </a:r>
        </a:p>
        <a:p>
          <a:r>
            <a:rPr lang="ru-RU" dirty="0" smtClean="0">
              <a:latin typeface="Calibri"/>
            </a:rPr>
            <a:t>• знает  виды алгоритмов и ее определение;</a:t>
          </a:r>
        </a:p>
        <a:p>
          <a:r>
            <a:rPr lang="ru-RU" dirty="0" smtClean="0">
              <a:latin typeface="Calibri"/>
            </a:rPr>
            <a:t>• называет способы построения алгоритмов;</a:t>
          </a:r>
        </a:p>
        <a:p>
          <a:r>
            <a:rPr lang="ru-RU" dirty="0" smtClean="0">
              <a:latin typeface="Calibri"/>
            </a:rPr>
            <a:t>• приводить примеры для каждого вида алгоритмов из жизни.</a:t>
          </a:r>
          <a:endParaRPr lang="ru-RU" dirty="0"/>
        </a:p>
      </dgm:t>
    </dgm:pt>
    <dgm:pt modelId="{EB1B8639-38AA-4893-8208-E30EE3D14385}" type="parTrans" cxnId="{0CC82C60-E9EB-4C74-A807-FDE622F04C32}">
      <dgm:prSet/>
      <dgm:spPr/>
      <dgm:t>
        <a:bodyPr/>
        <a:lstStyle/>
        <a:p>
          <a:endParaRPr lang="ru-RU"/>
        </a:p>
      </dgm:t>
    </dgm:pt>
    <dgm:pt modelId="{AFD722D4-CAF0-4CF7-8949-A870CE62E030}" type="sibTrans" cxnId="{0CC82C60-E9EB-4C74-A807-FDE622F04C32}">
      <dgm:prSet/>
      <dgm:spPr/>
      <dgm:t>
        <a:bodyPr/>
        <a:lstStyle/>
        <a:p>
          <a:endParaRPr lang="ru-RU"/>
        </a:p>
      </dgm:t>
    </dgm:pt>
    <dgm:pt modelId="{4044854C-FB9E-4F1B-9784-AD8C8D4947A0}">
      <dgm:prSet phldrT="[Текст]"/>
      <dgm:spPr/>
      <dgm:t>
        <a:bodyPr/>
        <a:lstStyle/>
        <a:p>
          <a:r>
            <a:rPr lang="ru-RU" dirty="0" smtClean="0"/>
            <a:t>Языковые цели: </a:t>
          </a:r>
        </a:p>
        <a:p>
          <a:r>
            <a:rPr lang="ru-RU" dirty="0" smtClean="0"/>
            <a:t>алгоритм</a:t>
          </a:r>
        </a:p>
        <a:p>
          <a:r>
            <a:rPr lang="ru-RU" dirty="0" smtClean="0"/>
            <a:t>линейный</a:t>
          </a:r>
        </a:p>
        <a:p>
          <a:r>
            <a:rPr lang="ru-RU" dirty="0" smtClean="0"/>
            <a:t>циклический</a:t>
          </a:r>
        </a:p>
        <a:p>
          <a:r>
            <a:rPr lang="ru-RU" dirty="0" smtClean="0"/>
            <a:t>если, тогда, иначе</a:t>
          </a:r>
          <a:endParaRPr lang="ru-RU" dirty="0"/>
        </a:p>
      </dgm:t>
    </dgm:pt>
    <dgm:pt modelId="{7478FD7C-26F4-4A03-8C17-007C4A352FB0}" type="parTrans" cxnId="{638F451E-2D53-4AE6-A59A-C8E8E12B954B}">
      <dgm:prSet/>
      <dgm:spPr/>
      <dgm:t>
        <a:bodyPr/>
        <a:lstStyle/>
        <a:p>
          <a:endParaRPr lang="ru-RU"/>
        </a:p>
      </dgm:t>
    </dgm:pt>
    <dgm:pt modelId="{F575823D-3DF5-4408-A528-49D4620B756F}" type="sibTrans" cxnId="{638F451E-2D53-4AE6-A59A-C8E8E12B954B}">
      <dgm:prSet/>
      <dgm:spPr/>
      <dgm:t>
        <a:bodyPr/>
        <a:lstStyle/>
        <a:p>
          <a:endParaRPr lang="ru-RU"/>
        </a:p>
      </dgm:t>
    </dgm:pt>
    <dgm:pt modelId="{4A007DAF-16BF-4A29-9F82-D03F0F54C890}">
      <dgm:prSet phldrT="[Текст]"/>
      <dgm:spPr/>
      <dgm:t>
        <a:bodyPr/>
        <a:lstStyle/>
        <a:p>
          <a:r>
            <a:rPr lang="ru-RU" dirty="0" smtClean="0"/>
            <a:t>Привитие ценностей:</a:t>
          </a:r>
        </a:p>
        <a:p>
          <a:r>
            <a:rPr lang="ru-RU" dirty="0" smtClean="0">
              <a:latin typeface="Calibri"/>
            </a:rPr>
            <a:t>• </a:t>
          </a:r>
          <a:r>
            <a:rPr lang="ru-RU" dirty="0" smtClean="0"/>
            <a:t>национальное единство, мир и согласие в нашем обществе;</a:t>
          </a:r>
        </a:p>
        <a:p>
          <a:r>
            <a:rPr lang="ru-RU" dirty="0" smtClean="0">
              <a:latin typeface="Calibri"/>
            </a:rPr>
            <a:t>• светское общество и высокая духовность.</a:t>
          </a:r>
          <a:endParaRPr lang="ru-RU" dirty="0"/>
        </a:p>
      </dgm:t>
    </dgm:pt>
    <dgm:pt modelId="{0E9AC33B-D6A9-4DC8-B4E4-5C24B51189A5}" type="parTrans" cxnId="{1B98BA4F-6E2A-4941-90B6-0C49BA09D586}">
      <dgm:prSet/>
      <dgm:spPr/>
      <dgm:t>
        <a:bodyPr/>
        <a:lstStyle/>
        <a:p>
          <a:endParaRPr lang="ru-RU"/>
        </a:p>
      </dgm:t>
    </dgm:pt>
    <dgm:pt modelId="{8269F4AE-DD75-42BD-8222-9C811A632DF4}" type="sibTrans" cxnId="{1B98BA4F-6E2A-4941-90B6-0C49BA09D586}">
      <dgm:prSet/>
      <dgm:spPr/>
      <dgm:t>
        <a:bodyPr/>
        <a:lstStyle/>
        <a:p>
          <a:endParaRPr lang="ru-RU"/>
        </a:p>
      </dgm:t>
    </dgm:pt>
    <dgm:pt modelId="{60A7576C-DDC5-41C7-958E-E0015F765980}">
      <dgm:prSet phldrT="[Текст]"/>
      <dgm:spPr/>
      <dgm:t>
        <a:bodyPr/>
        <a:lstStyle/>
        <a:p>
          <a:r>
            <a:rPr lang="ru-RU" dirty="0" err="1" smtClean="0"/>
            <a:t>Межпредметная</a:t>
          </a:r>
          <a:r>
            <a:rPr lang="ru-RU" dirty="0" smtClean="0"/>
            <a:t> связь:</a:t>
          </a:r>
        </a:p>
        <a:p>
          <a:r>
            <a:rPr lang="ru-RU" dirty="0" smtClean="0"/>
            <a:t>математика, география</a:t>
          </a:r>
          <a:endParaRPr lang="ru-RU" dirty="0"/>
        </a:p>
      </dgm:t>
    </dgm:pt>
    <dgm:pt modelId="{76975BBB-8752-4D44-92B2-F228A1751CDE}" type="parTrans" cxnId="{3FE84473-3467-4EC1-A75F-2879EC4B6601}">
      <dgm:prSet/>
      <dgm:spPr/>
      <dgm:t>
        <a:bodyPr/>
        <a:lstStyle/>
        <a:p>
          <a:endParaRPr lang="ru-RU"/>
        </a:p>
      </dgm:t>
    </dgm:pt>
    <dgm:pt modelId="{DE7728C4-683C-45F8-80F4-79C320AD7D9D}" type="sibTrans" cxnId="{3FE84473-3467-4EC1-A75F-2879EC4B6601}">
      <dgm:prSet/>
      <dgm:spPr/>
      <dgm:t>
        <a:bodyPr/>
        <a:lstStyle/>
        <a:p>
          <a:endParaRPr lang="ru-RU"/>
        </a:p>
      </dgm:t>
    </dgm:pt>
    <dgm:pt modelId="{75D2D04A-7189-4124-8342-E04811504900}">
      <dgm:prSet phldrT="[Текст]"/>
      <dgm:spPr/>
      <dgm:t>
        <a:bodyPr/>
        <a:lstStyle/>
        <a:p>
          <a:r>
            <a:rPr lang="ru-RU" dirty="0" smtClean="0"/>
            <a:t>Предшествующие знания: </a:t>
          </a:r>
        </a:p>
        <a:p>
          <a:r>
            <a:rPr lang="ru-RU" dirty="0" smtClean="0">
              <a:latin typeface="Calibri"/>
            </a:rPr>
            <a:t>• что такое алгоритм</a:t>
          </a:r>
        </a:p>
        <a:p>
          <a:r>
            <a:rPr lang="ru-RU" dirty="0" smtClean="0">
              <a:latin typeface="Calibri"/>
            </a:rPr>
            <a:t>• свойства алгоритма</a:t>
          </a:r>
        </a:p>
        <a:p>
          <a:r>
            <a:rPr lang="ru-RU" dirty="0" smtClean="0">
              <a:latin typeface="Calibri"/>
            </a:rPr>
            <a:t>• блок - схема</a:t>
          </a:r>
          <a:endParaRPr lang="ru-RU" dirty="0"/>
        </a:p>
      </dgm:t>
    </dgm:pt>
    <dgm:pt modelId="{EE4F3226-00B8-4E30-BFC6-CD4E0CA8B767}" type="parTrans" cxnId="{77CEFE31-FD7C-4AB0-9774-7531AD341451}">
      <dgm:prSet/>
      <dgm:spPr/>
      <dgm:t>
        <a:bodyPr/>
        <a:lstStyle/>
        <a:p>
          <a:endParaRPr lang="ru-RU"/>
        </a:p>
      </dgm:t>
    </dgm:pt>
    <dgm:pt modelId="{59E1AD5D-54C7-4E0E-8F08-FE36C277599B}" type="sibTrans" cxnId="{77CEFE31-FD7C-4AB0-9774-7531AD341451}">
      <dgm:prSet/>
      <dgm:spPr/>
      <dgm:t>
        <a:bodyPr/>
        <a:lstStyle/>
        <a:p>
          <a:endParaRPr lang="ru-RU"/>
        </a:p>
      </dgm:t>
    </dgm:pt>
    <dgm:pt modelId="{45F4F365-A4FB-4BBA-9E27-8486F97BCBA7}" type="pres">
      <dgm:prSet presAssocID="{B81F5968-C030-413A-80FC-52C25A0B12F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2056B6-064B-4DF9-A784-92218101DD43}" type="pres">
      <dgm:prSet presAssocID="{7852B1AE-A43F-4F3E-B10B-29F7219AC576}" presName="node" presStyleLbl="node1" presStyleIdx="0" presStyleCnt="5" custScaleX="1679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BED1E4-202C-454D-A473-89B6CFEFE90E}" type="pres">
      <dgm:prSet presAssocID="{AFD722D4-CAF0-4CF7-8949-A870CE62E030}" presName="sibTrans" presStyleLbl="sibTrans2D1" presStyleIdx="0" presStyleCnt="4"/>
      <dgm:spPr/>
      <dgm:t>
        <a:bodyPr/>
        <a:lstStyle/>
        <a:p>
          <a:endParaRPr lang="ru-RU"/>
        </a:p>
      </dgm:t>
    </dgm:pt>
    <dgm:pt modelId="{0FABBC81-7F64-409B-B586-127D0B8DD950}" type="pres">
      <dgm:prSet presAssocID="{AFD722D4-CAF0-4CF7-8949-A870CE62E030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648C635D-A3B1-4F5D-A600-9E8C78288EBB}" type="pres">
      <dgm:prSet presAssocID="{4044854C-FB9E-4F1B-9784-AD8C8D4947A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6C4557-5FCB-409F-98D8-F1439B380DC5}" type="pres">
      <dgm:prSet presAssocID="{F575823D-3DF5-4408-A528-49D4620B756F}" presName="sibTrans" presStyleLbl="sibTrans2D1" presStyleIdx="1" presStyleCnt="4"/>
      <dgm:spPr/>
      <dgm:t>
        <a:bodyPr/>
        <a:lstStyle/>
        <a:p>
          <a:endParaRPr lang="ru-RU"/>
        </a:p>
      </dgm:t>
    </dgm:pt>
    <dgm:pt modelId="{146049AA-7CC4-4F63-9F18-24EDF0760044}" type="pres">
      <dgm:prSet presAssocID="{F575823D-3DF5-4408-A528-49D4620B756F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87182EA0-EFA5-40D7-85F3-8AABFFE9B430}" type="pres">
      <dgm:prSet presAssocID="{4A007DAF-16BF-4A29-9F82-D03F0F54C89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AA2238-3679-4D35-BCD4-729DB9ED1DA3}" type="pres">
      <dgm:prSet presAssocID="{8269F4AE-DD75-42BD-8222-9C811A632DF4}" presName="sibTrans" presStyleLbl="sibTrans2D1" presStyleIdx="2" presStyleCnt="4"/>
      <dgm:spPr/>
      <dgm:t>
        <a:bodyPr/>
        <a:lstStyle/>
        <a:p>
          <a:endParaRPr lang="ru-RU"/>
        </a:p>
      </dgm:t>
    </dgm:pt>
    <dgm:pt modelId="{C3AF4259-2F19-4C51-8496-869CB6873F25}" type="pres">
      <dgm:prSet presAssocID="{8269F4AE-DD75-42BD-8222-9C811A632DF4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59AA6A29-43D0-46E0-A888-0A6CE06395C9}" type="pres">
      <dgm:prSet presAssocID="{60A7576C-DDC5-41C7-958E-E0015F76598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1126DA-558A-4505-BE13-D7472A858BC6}" type="pres">
      <dgm:prSet presAssocID="{DE7728C4-683C-45F8-80F4-79C320AD7D9D}" presName="sibTrans" presStyleLbl="sibTrans2D1" presStyleIdx="3" presStyleCnt="4"/>
      <dgm:spPr/>
      <dgm:t>
        <a:bodyPr/>
        <a:lstStyle/>
        <a:p>
          <a:endParaRPr lang="ru-RU"/>
        </a:p>
      </dgm:t>
    </dgm:pt>
    <dgm:pt modelId="{37B6D322-F46F-45E1-8199-43B5D7092148}" type="pres">
      <dgm:prSet presAssocID="{DE7728C4-683C-45F8-80F4-79C320AD7D9D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85B9B9D5-108A-4F17-874C-E6178FB07320}" type="pres">
      <dgm:prSet presAssocID="{75D2D04A-7189-4124-8342-E04811504900}" presName="node" presStyleLbl="node1" presStyleIdx="4" presStyleCnt="5" custScaleY="811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B415EE6-F127-40F8-991D-2A5F8907645F}" type="presOf" srcId="{75D2D04A-7189-4124-8342-E04811504900}" destId="{85B9B9D5-108A-4F17-874C-E6178FB07320}" srcOrd="0" destOrd="0" presId="urn:microsoft.com/office/officeart/2005/8/layout/process5"/>
    <dgm:cxn modelId="{3D85158C-F620-42DD-B680-DBD2992D621C}" type="presOf" srcId="{F575823D-3DF5-4408-A528-49D4620B756F}" destId="{146049AA-7CC4-4F63-9F18-24EDF0760044}" srcOrd="1" destOrd="0" presId="urn:microsoft.com/office/officeart/2005/8/layout/process5"/>
    <dgm:cxn modelId="{4F371B84-9A50-4D08-9B2A-A64665E13D0F}" type="presOf" srcId="{7852B1AE-A43F-4F3E-B10B-29F7219AC576}" destId="{2A2056B6-064B-4DF9-A784-92218101DD43}" srcOrd="0" destOrd="0" presId="urn:microsoft.com/office/officeart/2005/8/layout/process5"/>
    <dgm:cxn modelId="{B86F5CAC-3695-48C8-B9B0-E1B912B1D296}" type="presOf" srcId="{60A7576C-DDC5-41C7-958E-E0015F765980}" destId="{59AA6A29-43D0-46E0-A888-0A6CE06395C9}" srcOrd="0" destOrd="0" presId="urn:microsoft.com/office/officeart/2005/8/layout/process5"/>
    <dgm:cxn modelId="{497A10FE-8267-4073-A822-13A119671BEF}" type="presOf" srcId="{8269F4AE-DD75-42BD-8222-9C811A632DF4}" destId="{C3AF4259-2F19-4C51-8496-869CB6873F25}" srcOrd="1" destOrd="0" presId="urn:microsoft.com/office/officeart/2005/8/layout/process5"/>
    <dgm:cxn modelId="{BAE694F4-34ED-4C65-9A19-EA106DD8991B}" type="presOf" srcId="{B81F5968-C030-413A-80FC-52C25A0B12F9}" destId="{45F4F365-A4FB-4BBA-9E27-8486F97BCBA7}" srcOrd="0" destOrd="0" presId="urn:microsoft.com/office/officeart/2005/8/layout/process5"/>
    <dgm:cxn modelId="{A4F2503B-D971-4445-A791-22EAE3AF641E}" type="presOf" srcId="{AFD722D4-CAF0-4CF7-8949-A870CE62E030}" destId="{73BED1E4-202C-454D-A473-89B6CFEFE90E}" srcOrd="0" destOrd="0" presId="urn:microsoft.com/office/officeart/2005/8/layout/process5"/>
    <dgm:cxn modelId="{3FE84473-3467-4EC1-A75F-2879EC4B6601}" srcId="{B81F5968-C030-413A-80FC-52C25A0B12F9}" destId="{60A7576C-DDC5-41C7-958E-E0015F765980}" srcOrd="3" destOrd="0" parTransId="{76975BBB-8752-4D44-92B2-F228A1751CDE}" sibTransId="{DE7728C4-683C-45F8-80F4-79C320AD7D9D}"/>
    <dgm:cxn modelId="{81D2A0E1-BD66-4ABB-B7A7-B11733C2E50B}" type="presOf" srcId="{4A007DAF-16BF-4A29-9F82-D03F0F54C890}" destId="{87182EA0-EFA5-40D7-85F3-8AABFFE9B430}" srcOrd="0" destOrd="0" presId="urn:microsoft.com/office/officeart/2005/8/layout/process5"/>
    <dgm:cxn modelId="{638F451E-2D53-4AE6-A59A-C8E8E12B954B}" srcId="{B81F5968-C030-413A-80FC-52C25A0B12F9}" destId="{4044854C-FB9E-4F1B-9784-AD8C8D4947A0}" srcOrd="1" destOrd="0" parTransId="{7478FD7C-26F4-4A03-8C17-007C4A352FB0}" sibTransId="{F575823D-3DF5-4408-A528-49D4620B756F}"/>
    <dgm:cxn modelId="{EEF9EBF8-82D7-40FA-B842-E9D5233FD6A9}" type="presOf" srcId="{DE7728C4-683C-45F8-80F4-79C320AD7D9D}" destId="{411126DA-558A-4505-BE13-D7472A858BC6}" srcOrd="0" destOrd="0" presId="urn:microsoft.com/office/officeart/2005/8/layout/process5"/>
    <dgm:cxn modelId="{FBB29F08-BE3A-4CB4-8863-3D0ABE8C275F}" type="presOf" srcId="{F575823D-3DF5-4408-A528-49D4620B756F}" destId="{016C4557-5FCB-409F-98D8-F1439B380DC5}" srcOrd="0" destOrd="0" presId="urn:microsoft.com/office/officeart/2005/8/layout/process5"/>
    <dgm:cxn modelId="{00415C39-F046-4994-B060-6667B497E140}" type="presOf" srcId="{AFD722D4-CAF0-4CF7-8949-A870CE62E030}" destId="{0FABBC81-7F64-409B-B586-127D0B8DD950}" srcOrd="1" destOrd="0" presId="urn:microsoft.com/office/officeart/2005/8/layout/process5"/>
    <dgm:cxn modelId="{116468EC-A980-40BD-8B67-8715988D865E}" type="presOf" srcId="{DE7728C4-683C-45F8-80F4-79C320AD7D9D}" destId="{37B6D322-F46F-45E1-8199-43B5D7092148}" srcOrd="1" destOrd="0" presId="urn:microsoft.com/office/officeart/2005/8/layout/process5"/>
    <dgm:cxn modelId="{77CEFE31-FD7C-4AB0-9774-7531AD341451}" srcId="{B81F5968-C030-413A-80FC-52C25A0B12F9}" destId="{75D2D04A-7189-4124-8342-E04811504900}" srcOrd="4" destOrd="0" parTransId="{EE4F3226-00B8-4E30-BFC6-CD4E0CA8B767}" sibTransId="{59E1AD5D-54C7-4E0E-8F08-FE36C277599B}"/>
    <dgm:cxn modelId="{1B98BA4F-6E2A-4941-90B6-0C49BA09D586}" srcId="{B81F5968-C030-413A-80FC-52C25A0B12F9}" destId="{4A007DAF-16BF-4A29-9F82-D03F0F54C890}" srcOrd="2" destOrd="0" parTransId="{0E9AC33B-D6A9-4DC8-B4E4-5C24B51189A5}" sibTransId="{8269F4AE-DD75-42BD-8222-9C811A632DF4}"/>
    <dgm:cxn modelId="{B1878BC5-10E3-4255-AD07-35E04D5EE6AA}" type="presOf" srcId="{4044854C-FB9E-4F1B-9784-AD8C8D4947A0}" destId="{648C635D-A3B1-4F5D-A600-9E8C78288EBB}" srcOrd="0" destOrd="0" presId="urn:microsoft.com/office/officeart/2005/8/layout/process5"/>
    <dgm:cxn modelId="{9856622B-E312-4DE5-8092-16F2D08AF33B}" type="presOf" srcId="{8269F4AE-DD75-42BD-8222-9C811A632DF4}" destId="{B9AA2238-3679-4D35-BCD4-729DB9ED1DA3}" srcOrd="0" destOrd="0" presId="urn:microsoft.com/office/officeart/2005/8/layout/process5"/>
    <dgm:cxn modelId="{0CC82C60-E9EB-4C74-A807-FDE622F04C32}" srcId="{B81F5968-C030-413A-80FC-52C25A0B12F9}" destId="{7852B1AE-A43F-4F3E-B10B-29F7219AC576}" srcOrd="0" destOrd="0" parTransId="{EB1B8639-38AA-4893-8208-E30EE3D14385}" sibTransId="{AFD722D4-CAF0-4CF7-8949-A870CE62E030}"/>
    <dgm:cxn modelId="{8A193E09-8C88-4F01-917B-57597C87766B}" type="presParOf" srcId="{45F4F365-A4FB-4BBA-9E27-8486F97BCBA7}" destId="{2A2056B6-064B-4DF9-A784-92218101DD43}" srcOrd="0" destOrd="0" presId="urn:microsoft.com/office/officeart/2005/8/layout/process5"/>
    <dgm:cxn modelId="{88556652-B24D-497D-BE64-6980E4656834}" type="presParOf" srcId="{45F4F365-A4FB-4BBA-9E27-8486F97BCBA7}" destId="{73BED1E4-202C-454D-A473-89B6CFEFE90E}" srcOrd="1" destOrd="0" presId="urn:microsoft.com/office/officeart/2005/8/layout/process5"/>
    <dgm:cxn modelId="{61D7D767-57A8-45FD-A1BA-56258E6ECE64}" type="presParOf" srcId="{73BED1E4-202C-454D-A473-89B6CFEFE90E}" destId="{0FABBC81-7F64-409B-B586-127D0B8DD950}" srcOrd="0" destOrd="0" presId="urn:microsoft.com/office/officeart/2005/8/layout/process5"/>
    <dgm:cxn modelId="{EBC5990C-F3F5-44F1-B15D-CB2CBDE0E48A}" type="presParOf" srcId="{45F4F365-A4FB-4BBA-9E27-8486F97BCBA7}" destId="{648C635D-A3B1-4F5D-A600-9E8C78288EBB}" srcOrd="2" destOrd="0" presId="urn:microsoft.com/office/officeart/2005/8/layout/process5"/>
    <dgm:cxn modelId="{4A1079F5-FE3D-4BC8-B1AF-9ADEC0639744}" type="presParOf" srcId="{45F4F365-A4FB-4BBA-9E27-8486F97BCBA7}" destId="{016C4557-5FCB-409F-98D8-F1439B380DC5}" srcOrd="3" destOrd="0" presId="urn:microsoft.com/office/officeart/2005/8/layout/process5"/>
    <dgm:cxn modelId="{8C63C9DE-0F73-458F-92E6-EBC86F126026}" type="presParOf" srcId="{016C4557-5FCB-409F-98D8-F1439B380DC5}" destId="{146049AA-7CC4-4F63-9F18-24EDF0760044}" srcOrd="0" destOrd="0" presId="urn:microsoft.com/office/officeart/2005/8/layout/process5"/>
    <dgm:cxn modelId="{A86035F2-4E3D-45E7-AB61-8FF55763225B}" type="presParOf" srcId="{45F4F365-A4FB-4BBA-9E27-8486F97BCBA7}" destId="{87182EA0-EFA5-40D7-85F3-8AABFFE9B430}" srcOrd="4" destOrd="0" presId="urn:microsoft.com/office/officeart/2005/8/layout/process5"/>
    <dgm:cxn modelId="{23C6EDB6-53E7-4A61-A3C6-CB3999BE4211}" type="presParOf" srcId="{45F4F365-A4FB-4BBA-9E27-8486F97BCBA7}" destId="{B9AA2238-3679-4D35-BCD4-729DB9ED1DA3}" srcOrd="5" destOrd="0" presId="urn:microsoft.com/office/officeart/2005/8/layout/process5"/>
    <dgm:cxn modelId="{E0DD2B34-45E8-4EBB-9B9C-3B45BE57A2F7}" type="presParOf" srcId="{B9AA2238-3679-4D35-BCD4-729DB9ED1DA3}" destId="{C3AF4259-2F19-4C51-8496-869CB6873F25}" srcOrd="0" destOrd="0" presId="urn:microsoft.com/office/officeart/2005/8/layout/process5"/>
    <dgm:cxn modelId="{D76C51D7-AB23-4FED-8365-FAD1743CD9D5}" type="presParOf" srcId="{45F4F365-A4FB-4BBA-9E27-8486F97BCBA7}" destId="{59AA6A29-43D0-46E0-A888-0A6CE06395C9}" srcOrd="6" destOrd="0" presId="urn:microsoft.com/office/officeart/2005/8/layout/process5"/>
    <dgm:cxn modelId="{5C8AC1DE-1523-42E6-AA6D-9CBFD10519B1}" type="presParOf" srcId="{45F4F365-A4FB-4BBA-9E27-8486F97BCBA7}" destId="{411126DA-558A-4505-BE13-D7472A858BC6}" srcOrd="7" destOrd="0" presId="urn:microsoft.com/office/officeart/2005/8/layout/process5"/>
    <dgm:cxn modelId="{A49FF00A-C86C-489A-9F23-D5D30DBC9A24}" type="presParOf" srcId="{411126DA-558A-4505-BE13-D7472A858BC6}" destId="{37B6D322-F46F-45E1-8199-43B5D7092148}" srcOrd="0" destOrd="0" presId="urn:microsoft.com/office/officeart/2005/8/layout/process5"/>
    <dgm:cxn modelId="{80D13A56-AC73-4790-AFEE-7B45A7E7B068}" type="presParOf" srcId="{45F4F365-A4FB-4BBA-9E27-8486F97BCBA7}" destId="{85B9B9D5-108A-4F17-874C-E6178FB07320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A99D8A-16D8-4F89-A92D-AB340627E229}" type="doc">
      <dgm:prSet loTypeId="urn:microsoft.com/office/officeart/2005/8/layout/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3FE2867-9859-4B4E-8FB6-338AA861B488}">
      <dgm:prSet phldrT="[Текст]" custT="1"/>
      <dgm:spPr/>
      <dgm:t>
        <a:bodyPr/>
        <a:lstStyle/>
        <a:p>
          <a:pPr algn="ctr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Организационный момент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67FECC4E-846E-4110-977B-A6628A161C9A}" type="parTrans" cxnId="{A893AB33-A39D-46E7-9E42-AC36C757BAA7}">
      <dgm:prSet/>
      <dgm:spPr/>
      <dgm:t>
        <a:bodyPr/>
        <a:lstStyle/>
        <a:p>
          <a:endParaRPr lang="ru-RU"/>
        </a:p>
      </dgm:t>
    </dgm:pt>
    <dgm:pt modelId="{AB12A2C6-122D-4843-B4EA-E2EB5F79FB2F}" type="sibTrans" cxnId="{A893AB33-A39D-46E7-9E42-AC36C757BAA7}">
      <dgm:prSet/>
      <dgm:spPr/>
      <dgm:t>
        <a:bodyPr/>
        <a:lstStyle/>
        <a:p>
          <a:endParaRPr lang="ru-RU"/>
        </a:p>
      </dgm:t>
    </dgm:pt>
    <dgm:pt modelId="{CD2B5412-6655-4ACC-9F98-F935A524833B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коллаборативная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среда «Здравствуйте»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4B580F37-7C9C-48DC-94F5-186F6D7D3C7E}" type="parTrans" cxnId="{D789BB2E-2E09-48E6-97B0-BD68BA8B31D1}">
      <dgm:prSet/>
      <dgm:spPr/>
      <dgm:t>
        <a:bodyPr/>
        <a:lstStyle/>
        <a:p>
          <a:endParaRPr lang="ru-RU"/>
        </a:p>
      </dgm:t>
    </dgm:pt>
    <dgm:pt modelId="{7A9336F8-72F6-4353-9A0E-27BDA9829B60}" type="sibTrans" cxnId="{D789BB2E-2E09-48E6-97B0-BD68BA8B31D1}">
      <dgm:prSet/>
      <dgm:spPr/>
      <dgm:t>
        <a:bodyPr/>
        <a:lstStyle/>
        <a:p>
          <a:endParaRPr lang="ru-RU"/>
        </a:p>
      </dgm:t>
    </dgm:pt>
    <dgm:pt modelId="{C9EA4360-ACC4-4BE6-BD7C-662A172AA9CF}">
      <dgm:prSet phldrT="[Текст]" custT="1"/>
      <dgm:spPr/>
      <dgm:t>
        <a:bodyPr/>
        <a:lstStyle/>
        <a:p>
          <a:pPr algn="ctr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Актуализация опорных знаний, подготовка к введению нового материала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C4350936-7214-4ADA-A629-8D3EA5102B18}" type="parTrans" cxnId="{F1801AE9-96E5-4552-B5A5-E0F6B147F396}">
      <dgm:prSet/>
      <dgm:spPr/>
      <dgm:t>
        <a:bodyPr/>
        <a:lstStyle/>
        <a:p>
          <a:endParaRPr lang="ru-RU"/>
        </a:p>
      </dgm:t>
    </dgm:pt>
    <dgm:pt modelId="{04D309FC-38C1-4A48-85E0-3C7623B7C3A8}" type="sibTrans" cxnId="{F1801AE9-96E5-4552-B5A5-E0F6B147F396}">
      <dgm:prSet/>
      <dgm:spPr/>
      <dgm:t>
        <a:bodyPr/>
        <a:lstStyle/>
        <a:p>
          <a:endParaRPr lang="ru-RU"/>
        </a:p>
      </dgm:t>
    </dgm:pt>
    <dgm:pt modelId="{7B40F05B-E023-4311-B919-8777E8327B9E}">
      <dgm:prSet phldrT="[Текст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400" smtClean="0">
              <a:latin typeface="Times New Roman" pitchFamily="18" charset="0"/>
              <a:cs typeface="Times New Roman" pitchFamily="18" charset="0"/>
            </a:rPr>
            <a:t>Приём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«Поймай ответ»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933E13E4-6D0D-4AE5-A739-D8911B5658F0}" type="parTrans" cxnId="{2B60F929-890A-4661-B3E9-9F5A07E690E4}">
      <dgm:prSet/>
      <dgm:spPr/>
      <dgm:t>
        <a:bodyPr/>
        <a:lstStyle/>
        <a:p>
          <a:endParaRPr lang="ru-RU"/>
        </a:p>
      </dgm:t>
    </dgm:pt>
    <dgm:pt modelId="{BF001BEF-41C1-485A-B0E3-62E6B34D0052}" type="sibTrans" cxnId="{2B60F929-890A-4661-B3E9-9F5A07E690E4}">
      <dgm:prSet/>
      <dgm:spPr/>
      <dgm:t>
        <a:bodyPr/>
        <a:lstStyle/>
        <a:p>
          <a:endParaRPr lang="ru-RU"/>
        </a:p>
      </dgm:t>
    </dgm:pt>
    <dgm:pt modelId="{10CF3F1C-DF7E-4C54-AAE9-98CFA3C2F558}">
      <dgm:prSet phldrT="[Текст]" custT="1"/>
      <dgm:spPr/>
      <dgm:t>
        <a:bodyPr/>
        <a:lstStyle/>
        <a:p>
          <a:pPr algn="ctr"/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Формативное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оценивание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61257DF2-A67B-478A-BE43-590556A1C61A}" type="parTrans" cxnId="{AFFBF11A-BEE8-41B9-987D-C3AECA16B099}">
      <dgm:prSet/>
      <dgm:spPr/>
      <dgm:t>
        <a:bodyPr/>
        <a:lstStyle/>
        <a:p>
          <a:endParaRPr lang="ru-RU"/>
        </a:p>
      </dgm:t>
    </dgm:pt>
    <dgm:pt modelId="{D6C3C0C6-FE17-463D-AE50-2BCED42674DF}" type="sibTrans" cxnId="{AFFBF11A-BEE8-41B9-987D-C3AECA16B099}">
      <dgm:prSet/>
      <dgm:spPr/>
      <dgm:t>
        <a:bodyPr/>
        <a:lstStyle/>
        <a:p>
          <a:endParaRPr lang="ru-RU"/>
        </a:p>
      </dgm:t>
    </dgm:pt>
    <dgm:pt modelId="{49A343B8-1899-45B9-B82E-0A94CA47B098}">
      <dgm:prSet phldrT="[Текст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Словесная похвала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1CCB6202-F1C6-4A64-87D5-4CF6DBB00366}" type="parTrans" cxnId="{0FCF29BA-F229-4FCD-8A25-597CDA715CBD}">
      <dgm:prSet/>
      <dgm:spPr/>
      <dgm:t>
        <a:bodyPr/>
        <a:lstStyle/>
        <a:p>
          <a:endParaRPr lang="ru-RU"/>
        </a:p>
      </dgm:t>
    </dgm:pt>
    <dgm:pt modelId="{4F1B1615-450E-4B90-8993-4F2BA6F2E21E}" type="sibTrans" cxnId="{0FCF29BA-F229-4FCD-8A25-597CDA715CBD}">
      <dgm:prSet/>
      <dgm:spPr/>
      <dgm:t>
        <a:bodyPr/>
        <a:lstStyle/>
        <a:p>
          <a:endParaRPr lang="ru-RU"/>
        </a:p>
      </dgm:t>
    </dgm:pt>
    <dgm:pt modelId="{9A0BF669-A9F6-4A4C-B643-BD66275F7D49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листы оценивания 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E527BF43-BADA-4D02-9CDC-DB104757DAFC}" type="parTrans" cxnId="{6C407850-6A49-44A0-97D4-057F8D7D44B7}">
      <dgm:prSet/>
      <dgm:spPr/>
      <dgm:t>
        <a:bodyPr/>
        <a:lstStyle/>
        <a:p>
          <a:endParaRPr lang="ru-RU"/>
        </a:p>
      </dgm:t>
    </dgm:pt>
    <dgm:pt modelId="{72D0EA47-86BA-4485-AA26-72025536BA87}" type="sibTrans" cxnId="{6C407850-6A49-44A0-97D4-057F8D7D44B7}">
      <dgm:prSet/>
      <dgm:spPr/>
      <dgm:t>
        <a:bodyPr/>
        <a:lstStyle/>
        <a:p>
          <a:endParaRPr lang="ru-RU"/>
        </a:p>
      </dgm:t>
    </dgm:pt>
    <dgm:pt modelId="{327EC6D1-9288-412E-AA71-0C29CB3B2769}">
      <dgm:prSet phldrT="[Текст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Парная работа - карточки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B266D0B2-2A82-4695-B944-5DED88C8E96A}" type="parTrans" cxnId="{30C26054-F144-451A-9C1B-A437F4B9D3A3}">
      <dgm:prSet/>
      <dgm:spPr/>
      <dgm:t>
        <a:bodyPr/>
        <a:lstStyle/>
        <a:p>
          <a:endParaRPr lang="ru-RU"/>
        </a:p>
      </dgm:t>
    </dgm:pt>
    <dgm:pt modelId="{C431068E-22B2-4B46-8CBF-E12BC52024BD}" type="sibTrans" cxnId="{30C26054-F144-451A-9C1B-A437F4B9D3A3}">
      <dgm:prSet/>
      <dgm:spPr/>
      <dgm:t>
        <a:bodyPr/>
        <a:lstStyle/>
        <a:p>
          <a:endParaRPr lang="ru-RU"/>
        </a:p>
      </dgm:t>
    </dgm:pt>
    <dgm:pt modelId="{B501FD76-1F8C-4AB0-AC2D-0AE79E585DB8}">
      <dgm:prSet phldrT="[Текст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Взаимооценивание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«Большой палец»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56A6AE41-D78B-44E6-9753-83380ECAD276}" type="parTrans" cxnId="{45CC9436-7FE6-438E-AE43-7134CBEA7F14}">
      <dgm:prSet/>
      <dgm:spPr/>
      <dgm:t>
        <a:bodyPr/>
        <a:lstStyle/>
        <a:p>
          <a:endParaRPr lang="ru-RU"/>
        </a:p>
      </dgm:t>
    </dgm:pt>
    <dgm:pt modelId="{EF6F2416-41C7-4587-B919-3535F90ED980}" type="sibTrans" cxnId="{45CC9436-7FE6-438E-AE43-7134CBEA7F14}">
      <dgm:prSet/>
      <dgm:spPr/>
      <dgm:t>
        <a:bodyPr/>
        <a:lstStyle/>
        <a:p>
          <a:endParaRPr lang="ru-RU"/>
        </a:p>
      </dgm:t>
    </dgm:pt>
    <dgm:pt modelId="{DCDE3084-A29F-4989-B873-104CA11B3B1E}" type="pres">
      <dgm:prSet presAssocID="{96A99D8A-16D8-4F89-A92D-AB340627E22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9A0F7E-DD78-4994-9D2A-9450008B2FE5}" type="pres">
      <dgm:prSet presAssocID="{E3FE2867-9859-4B4E-8FB6-338AA861B488}" presName="composite" presStyleCnt="0"/>
      <dgm:spPr/>
    </dgm:pt>
    <dgm:pt modelId="{37ED7C58-0982-43EE-A976-49BD4B546949}" type="pres">
      <dgm:prSet presAssocID="{E3FE2867-9859-4B4E-8FB6-338AA861B488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8310B9-A340-4B96-A426-9FB784B5D6DF}" type="pres">
      <dgm:prSet presAssocID="{E3FE2867-9859-4B4E-8FB6-338AA861B488}" presName="parSh" presStyleLbl="node1" presStyleIdx="0" presStyleCnt="3" custScaleX="115707" custScaleY="102033" custLinFactNeighborX="-1474" custLinFactNeighborY="-59744"/>
      <dgm:spPr/>
      <dgm:t>
        <a:bodyPr/>
        <a:lstStyle/>
        <a:p>
          <a:endParaRPr lang="ru-RU"/>
        </a:p>
      </dgm:t>
    </dgm:pt>
    <dgm:pt modelId="{7F1C6A24-6F00-4BE8-A4E5-E087292AA310}" type="pres">
      <dgm:prSet presAssocID="{E3FE2867-9859-4B4E-8FB6-338AA861B488}" presName="desTx" presStyleLbl="fgAcc1" presStyleIdx="0" presStyleCnt="3" custScaleX="166140" custLinFactNeighborX="-8917" custLinFactNeighborY="-138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6DEFC6-EC59-44DC-9558-86CC3B13850C}" type="pres">
      <dgm:prSet presAssocID="{AB12A2C6-122D-4843-B4EA-E2EB5F79FB2F}" presName="sibTrans" presStyleLbl="sibTrans2D1" presStyleIdx="0" presStyleCnt="2"/>
      <dgm:spPr/>
      <dgm:t>
        <a:bodyPr/>
        <a:lstStyle/>
        <a:p>
          <a:endParaRPr lang="ru-RU"/>
        </a:p>
      </dgm:t>
    </dgm:pt>
    <dgm:pt modelId="{8FF7BEB3-6507-45E6-9D5F-3FDD6A2CA148}" type="pres">
      <dgm:prSet presAssocID="{AB12A2C6-122D-4843-B4EA-E2EB5F79FB2F}" presName="connTx" presStyleLbl="sibTrans2D1" presStyleIdx="0" presStyleCnt="2"/>
      <dgm:spPr/>
      <dgm:t>
        <a:bodyPr/>
        <a:lstStyle/>
        <a:p>
          <a:endParaRPr lang="ru-RU"/>
        </a:p>
      </dgm:t>
    </dgm:pt>
    <dgm:pt modelId="{CF986403-2790-4CE0-A001-1ACE8C454A3F}" type="pres">
      <dgm:prSet presAssocID="{C9EA4360-ACC4-4BE6-BD7C-662A172AA9CF}" presName="composite" presStyleCnt="0"/>
      <dgm:spPr/>
    </dgm:pt>
    <dgm:pt modelId="{3F74CB0D-A550-4FA7-AE6E-7254F4FDB42B}" type="pres">
      <dgm:prSet presAssocID="{C9EA4360-ACC4-4BE6-BD7C-662A172AA9CF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5A783C-EB12-4CD3-8393-19073C872695}" type="pres">
      <dgm:prSet presAssocID="{C9EA4360-ACC4-4BE6-BD7C-662A172AA9CF}" presName="parSh" presStyleLbl="node1" presStyleIdx="1" presStyleCnt="3" custScaleX="158653" custScaleY="149790" custLinFactNeighborX="-1189" custLinFactNeighborY="-41292"/>
      <dgm:spPr/>
      <dgm:t>
        <a:bodyPr/>
        <a:lstStyle/>
        <a:p>
          <a:endParaRPr lang="ru-RU"/>
        </a:p>
      </dgm:t>
    </dgm:pt>
    <dgm:pt modelId="{710B38FE-B7F6-4998-AF36-5B848DD989CE}" type="pres">
      <dgm:prSet presAssocID="{C9EA4360-ACC4-4BE6-BD7C-662A172AA9CF}" presName="desTx" presStyleLbl="fgAcc1" presStyleIdx="1" presStyleCnt="3" custScaleX="184753" custLinFactNeighborX="-28427" custLinFactNeighborY="-183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18C7E6-B62D-430E-88A7-656D03BC5DE8}" type="pres">
      <dgm:prSet presAssocID="{04D309FC-38C1-4A48-85E0-3C7623B7C3A8}" presName="sibTrans" presStyleLbl="sibTrans2D1" presStyleIdx="1" presStyleCnt="2"/>
      <dgm:spPr/>
      <dgm:t>
        <a:bodyPr/>
        <a:lstStyle/>
        <a:p>
          <a:endParaRPr lang="ru-RU"/>
        </a:p>
      </dgm:t>
    </dgm:pt>
    <dgm:pt modelId="{4D2A68E9-9DEC-4829-BEED-72718AC52AB5}" type="pres">
      <dgm:prSet presAssocID="{04D309FC-38C1-4A48-85E0-3C7623B7C3A8}" presName="connTx" presStyleLbl="sibTrans2D1" presStyleIdx="1" presStyleCnt="2"/>
      <dgm:spPr/>
      <dgm:t>
        <a:bodyPr/>
        <a:lstStyle/>
        <a:p>
          <a:endParaRPr lang="ru-RU"/>
        </a:p>
      </dgm:t>
    </dgm:pt>
    <dgm:pt modelId="{BAE7AA0C-33D4-4FAC-B3BB-931E7AD673A8}" type="pres">
      <dgm:prSet presAssocID="{10CF3F1C-DF7E-4C54-AAE9-98CFA3C2F558}" presName="composite" presStyleCnt="0"/>
      <dgm:spPr/>
    </dgm:pt>
    <dgm:pt modelId="{D62D08C5-27AE-467B-9189-9310DE91A132}" type="pres">
      <dgm:prSet presAssocID="{10CF3F1C-DF7E-4C54-AAE9-98CFA3C2F558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C68951-E193-4FC2-98B8-67F16ADE1CC3}" type="pres">
      <dgm:prSet presAssocID="{10CF3F1C-DF7E-4C54-AAE9-98CFA3C2F558}" presName="parSh" presStyleLbl="node1" presStyleIdx="2" presStyleCnt="3" custScaleY="103081" custLinFactNeighborX="-8307" custLinFactNeighborY="-50836"/>
      <dgm:spPr/>
      <dgm:t>
        <a:bodyPr/>
        <a:lstStyle/>
        <a:p>
          <a:endParaRPr lang="ru-RU"/>
        </a:p>
      </dgm:t>
    </dgm:pt>
    <dgm:pt modelId="{A7CB74B3-1530-46B6-82AB-579793E7CFA0}" type="pres">
      <dgm:prSet presAssocID="{10CF3F1C-DF7E-4C54-AAE9-98CFA3C2F558}" presName="desTx" presStyleLbl="fgAcc1" presStyleIdx="2" presStyleCnt="3" custScaleX="177956" custLinFactNeighborX="-29583" custLinFactNeighborY="-188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E48CB9-BF95-4335-90C2-B94F9A1132E6}" type="presOf" srcId="{AB12A2C6-122D-4843-B4EA-E2EB5F79FB2F}" destId="{8FF7BEB3-6507-45E6-9D5F-3FDD6A2CA148}" srcOrd="1" destOrd="0" presId="urn:microsoft.com/office/officeart/2005/8/layout/process3"/>
    <dgm:cxn modelId="{D6FC95BD-2FF7-476C-A304-AC5C1FFC36A2}" type="presOf" srcId="{B501FD76-1F8C-4AB0-AC2D-0AE79E585DB8}" destId="{A7CB74B3-1530-46B6-82AB-579793E7CFA0}" srcOrd="0" destOrd="1" presId="urn:microsoft.com/office/officeart/2005/8/layout/process3"/>
    <dgm:cxn modelId="{D789BB2E-2E09-48E6-97B0-BD68BA8B31D1}" srcId="{E3FE2867-9859-4B4E-8FB6-338AA861B488}" destId="{CD2B5412-6655-4ACC-9F98-F935A524833B}" srcOrd="0" destOrd="0" parTransId="{4B580F37-7C9C-48DC-94F5-186F6D7D3C7E}" sibTransId="{7A9336F8-72F6-4353-9A0E-27BDA9829B60}"/>
    <dgm:cxn modelId="{8C42B264-C5D6-42A0-BA72-3B295F6B7BC9}" type="presOf" srcId="{C9EA4360-ACC4-4BE6-BD7C-662A172AA9CF}" destId="{3F74CB0D-A550-4FA7-AE6E-7254F4FDB42B}" srcOrd="0" destOrd="0" presId="urn:microsoft.com/office/officeart/2005/8/layout/process3"/>
    <dgm:cxn modelId="{6C407850-6A49-44A0-97D4-057F8D7D44B7}" srcId="{E3FE2867-9859-4B4E-8FB6-338AA861B488}" destId="{9A0BF669-A9F6-4A4C-B643-BD66275F7D49}" srcOrd="1" destOrd="0" parTransId="{E527BF43-BADA-4D02-9CDC-DB104757DAFC}" sibTransId="{72D0EA47-86BA-4485-AA26-72025536BA87}"/>
    <dgm:cxn modelId="{AFFBF11A-BEE8-41B9-987D-C3AECA16B099}" srcId="{96A99D8A-16D8-4F89-A92D-AB340627E229}" destId="{10CF3F1C-DF7E-4C54-AAE9-98CFA3C2F558}" srcOrd="2" destOrd="0" parTransId="{61257DF2-A67B-478A-BE43-590556A1C61A}" sibTransId="{D6C3C0C6-FE17-463D-AE50-2BCED42674DF}"/>
    <dgm:cxn modelId="{BDB4DA21-5079-4D59-AA2D-D6A5717C0B50}" type="presOf" srcId="{04D309FC-38C1-4A48-85E0-3C7623B7C3A8}" destId="{4D2A68E9-9DEC-4829-BEED-72718AC52AB5}" srcOrd="1" destOrd="0" presId="urn:microsoft.com/office/officeart/2005/8/layout/process3"/>
    <dgm:cxn modelId="{989F39E8-4735-4B8A-B015-A736665D3A2C}" type="presOf" srcId="{C9EA4360-ACC4-4BE6-BD7C-662A172AA9CF}" destId="{A05A783C-EB12-4CD3-8393-19073C872695}" srcOrd="1" destOrd="0" presId="urn:microsoft.com/office/officeart/2005/8/layout/process3"/>
    <dgm:cxn modelId="{F1801AE9-96E5-4552-B5A5-E0F6B147F396}" srcId="{96A99D8A-16D8-4F89-A92D-AB340627E229}" destId="{C9EA4360-ACC4-4BE6-BD7C-662A172AA9CF}" srcOrd="1" destOrd="0" parTransId="{C4350936-7214-4ADA-A629-8D3EA5102B18}" sibTransId="{04D309FC-38C1-4A48-85E0-3C7623B7C3A8}"/>
    <dgm:cxn modelId="{2B60F929-890A-4661-B3E9-9F5A07E690E4}" srcId="{C9EA4360-ACC4-4BE6-BD7C-662A172AA9CF}" destId="{7B40F05B-E023-4311-B919-8777E8327B9E}" srcOrd="0" destOrd="0" parTransId="{933E13E4-6D0D-4AE5-A739-D8911B5658F0}" sibTransId="{BF001BEF-41C1-485A-B0E3-62E6B34D0052}"/>
    <dgm:cxn modelId="{AF7AEA6B-C46F-4C55-8EA9-2301370A7C08}" type="presOf" srcId="{49A343B8-1899-45B9-B82E-0A94CA47B098}" destId="{A7CB74B3-1530-46B6-82AB-579793E7CFA0}" srcOrd="0" destOrd="0" presId="urn:microsoft.com/office/officeart/2005/8/layout/process3"/>
    <dgm:cxn modelId="{A79FC149-D85E-4BBE-AC45-D7F2CAA36499}" type="presOf" srcId="{10CF3F1C-DF7E-4C54-AAE9-98CFA3C2F558}" destId="{D62D08C5-27AE-467B-9189-9310DE91A132}" srcOrd="0" destOrd="0" presId="urn:microsoft.com/office/officeart/2005/8/layout/process3"/>
    <dgm:cxn modelId="{479DBD50-8516-4A81-BB88-A48615811A40}" type="presOf" srcId="{9A0BF669-A9F6-4A4C-B643-BD66275F7D49}" destId="{7F1C6A24-6F00-4BE8-A4E5-E087292AA310}" srcOrd="0" destOrd="1" presId="urn:microsoft.com/office/officeart/2005/8/layout/process3"/>
    <dgm:cxn modelId="{45CC9436-7FE6-438E-AE43-7134CBEA7F14}" srcId="{10CF3F1C-DF7E-4C54-AAE9-98CFA3C2F558}" destId="{B501FD76-1F8C-4AB0-AC2D-0AE79E585DB8}" srcOrd="1" destOrd="0" parTransId="{56A6AE41-D78B-44E6-9753-83380ECAD276}" sibTransId="{EF6F2416-41C7-4587-B919-3535F90ED980}"/>
    <dgm:cxn modelId="{894CBB1D-1233-45E2-97BD-3C3C5A944552}" type="presOf" srcId="{7B40F05B-E023-4311-B919-8777E8327B9E}" destId="{710B38FE-B7F6-4998-AF36-5B848DD989CE}" srcOrd="0" destOrd="0" presId="urn:microsoft.com/office/officeart/2005/8/layout/process3"/>
    <dgm:cxn modelId="{EE1DF039-C524-4296-9BA3-855C8C9EC6B4}" type="presOf" srcId="{E3FE2867-9859-4B4E-8FB6-338AA861B488}" destId="{458310B9-A340-4B96-A426-9FB784B5D6DF}" srcOrd="1" destOrd="0" presId="urn:microsoft.com/office/officeart/2005/8/layout/process3"/>
    <dgm:cxn modelId="{30C26054-F144-451A-9C1B-A437F4B9D3A3}" srcId="{C9EA4360-ACC4-4BE6-BD7C-662A172AA9CF}" destId="{327EC6D1-9288-412E-AA71-0C29CB3B2769}" srcOrd="1" destOrd="0" parTransId="{B266D0B2-2A82-4695-B944-5DED88C8E96A}" sibTransId="{C431068E-22B2-4B46-8CBF-E12BC52024BD}"/>
    <dgm:cxn modelId="{94876FA2-2441-455D-8E14-EF82987FE254}" type="presOf" srcId="{96A99D8A-16D8-4F89-A92D-AB340627E229}" destId="{DCDE3084-A29F-4989-B873-104CA11B3B1E}" srcOrd="0" destOrd="0" presId="urn:microsoft.com/office/officeart/2005/8/layout/process3"/>
    <dgm:cxn modelId="{A33F9CE7-29BF-4148-ABB3-319B5D1AADAA}" type="presOf" srcId="{04D309FC-38C1-4A48-85E0-3C7623B7C3A8}" destId="{AC18C7E6-B62D-430E-88A7-656D03BC5DE8}" srcOrd="0" destOrd="0" presId="urn:microsoft.com/office/officeart/2005/8/layout/process3"/>
    <dgm:cxn modelId="{A893AB33-A39D-46E7-9E42-AC36C757BAA7}" srcId="{96A99D8A-16D8-4F89-A92D-AB340627E229}" destId="{E3FE2867-9859-4B4E-8FB6-338AA861B488}" srcOrd="0" destOrd="0" parTransId="{67FECC4E-846E-4110-977B-A6628A161C9A}" sibTransId="{AB12A2C6-122D-4843-B4EA-E2EB5F79FB2F}"/>
    <dgm:cxn modelId="{DDC6B82D-A384-463E-B741-BA1CD1DCC2B0}" type="presOf" srcId="{AB12A2C6-122D-4843-B4EA-E2EB5F79FB2F}" destId="{7B6DEFC6-EC59-44DC-9558-86CC3B13850C}" srcOrd="0" destOrd="0" presId="urn:microsoft.com/office/officeart/2005/8/layout/process3"/>
    <dgm:cxn modelId="{DEB2337F-C2FF-49D6-9AAF-CDBF95D17659}" type="presOf" srcId="{E3FE2867-9859-4B4E-8FB6-338AA861B488}" destId="{37ED7C58-0982-43EE-A976-49BD4B546949}" srcOrd="0" destOrd="0" presId="urn:microsoft.com/office/officeart/2005/8/layout/process3"/>
    <dgm:cxn modelId="{0FCF29BA-F229-4FCD-8A25-597CDA715CBD}" srcId="{10CF3F1C-DF7E-4C54-AAE9-98CFA3C2F558}" destId="{49A343B8-1899-45B9-B82E-0A94CA47B098}" srcOrd="0" destOrd="0" parTransId="{1CCB6202-F1C6-4A64-87D5-4CF6DBB00366}" sibTransId="{4F1B1615-450E-4B90-8993-4F2BA6F2E21E}"/>
    <dgm:cxn modelId="{66C3ADA3-C159-4A74-B748-4B1BA4A3807E}" type="presOf" srcId="{10CF3F1C-DF7E-4C54-AAE9-98CFA3C2F558}" destId="{1EC68951-E193-4FC2-98B8-67F16ADE1CC3}" srcOrd="1" destOrd="0" presId="urn:microsoft.com/office/officeart/2005/8/layout/process3"/>
    <dgm:cxn modelId="{B6112324-7E7C-4FFB-91FD-2B450C38F1FD}" type="presOf" srcId="{CD2B5412-6655-4ACC-9F98-F935A524833B}" destId="{7F1C6A24-6F00-4BE8-A4E5-E087292AA310}" srcOrd="0" destOrd="0" presId="urn:microsoft.com/office/officeart/2005/8/layout/process3"/>
    <dgm:cxn modelId="{4DA46A29-D69C-4AFA-9580-FF0226E0DEEA}" type="presOf" srcId="{327EC6D1-9288-412E-AA71-0C29CB3B2769}" destId="{710B38FE-B7F6-4998-AF36-5B848DD989CE}" srcOrd="0" destOrd="1" presId="urn:microsoft.com/office/officeart/2005/8/layout/process3"/>
    <dgm:cxn modelId="{7B98BFB5-0D48-4C24-8D7B-BE7598AA8BEE}" type="presParOf" srcId="{DCDE3084-A29F-4989-B873-104CA11B3B1E}" destId="{F49A0F7E-DD78-4994-9D2A-9450008B2FE5}" srcOrd="0" destOrd="0" presId="urn:microsoft.com/office/officeart/2005/8/layout/process3"/>
    <dgm:cxn modelId="{57B6FC83-C737-43CF-8785-C7B9C9D77950}" type="presParOf" srcId="{F49A0F7E-DD78-4994-9D2A-9450008B2FE5}" destId="{37ED7C58-0982-43EE-A976-49BD4B546949}" srcOrd="0" destOrd="0" presId="urn:microsoft.com/office/officeart/2005/8/layout/process3"/>
    <dgm:cxn modelId="{426128F1-6FEE-4092-8D0E-C01D3EE2694B}" type="presParOf" srcId="{F49A0F7E-DD78-4994-9D2A-9450008B2FE5}" destId="{458310B9-A340-4B96-A426-9FB784B5D6DF}" srcOrd="1" destOrd="0" presId="urn:microsoft.com/office/officeart/2005/8/layout/process3"/>
    <dgm:cxn modelId="{FBC157FF-EEDB-416B-8A7C-B51D0BA7EA20}" type="presParOf" srcId="{F49A0F7E-DD78-4994-9D2A-9450008B2FE5}" destId="{7F1C6A24-6F00-4BE8-A4E5-E087292AA310}" srcOrd="2" destOrd="0" presId="urn:microsoft.com/office/officeart/2005/8/layout/process3"/>
    <dgm:cxn modelId="{98DD045A-0F18-44DA-8CE4-73C336E63C88}" type="presParOf" srcId="{DCDE3084-A29F-4989-B873-104CA11B3B1E}" destId="{7B6DEFC6-EC59-44DC-9558-86CC3B13850C}" srcOrd="1" destOrd="0" presId="urn:microsoft.com/office/officeart/2005/8/layout/process3"/>
    <dgm:cxn modelId="{9513E6E3-82D1-4D78-B1F0-314E4AC3DBCA}" type="presParOf" srcId="{7B6DEFC6-EC59-44DC-9558-86CC3B13850C}" destId="{8FF7BEB3-6507-45E6-9D5F-3FDD6A2CA148}" srcOrd="0" destOrd="0" presId="urn:microsoft.com/office/officeart/2005/8/layout/process3"/>
    <dgm:cxn modelId="{30D77716-38CF-466C-ACA8-CC8880C0EBD9}" type="presParOf" srcId="{DCDE3084-A29F-4989-B873-104CA11B3B1E}" destId="{CF986403-2790-4CE0-A001-1ACE8C454A3F}" srcOrd="2" destOrd="0" presId="urn:microsoft.com/office/officeart/2005/8/layout/process3"/>
    <dgm:cxn modelId="{B47CFA15-73FA-4937-A34E-3862868BA8DB}" type="presParOf" srcId="{CF986403-2790-4CE0-A001-1ACE8C454A3F}" destId="{3F74CB0D-A550-4FA7-AE6E-7254F4FDB42B}" srcOrd="0" destOrd="0" presId="urn:microsoft.com/office/officeart/2005/8/layout/process3"/>
    <dgm:cxn modelId="{1C4EF8BE-F045-4768-8806-3F1AEB1F8838}" type="presParOf" srcId="{CF986403-2790-4CE0-A001-1ACE8C454A3F}" destId="{A05A783C-EB12-4CD3-8393-19073C872695}" srcOrd="1" destOrd="0" presId="urn:microsoft.com/office/officeart/2005/8/layout/process3"/>
    <dgm:cxn modelId="{6274164B-D92D-4CA3-93B4-CC91EF37F411}" type="presParOf" srcId="{CF986403-2790-4CE0-A001-1ACE8C454A3F}" destId="{710B38FE-B7F6-4998-AF36-5B848DD989CE}" srcOrd="2" destOrd="0" presId="urn:microsoft.com/office/officeart/2005/8/layout/process3"/>
    <dgm:cxn modelId="{99D5B320-5607-41FB-8A51-68124709E959}" type="presParOf" srcId="{DCDE3084-A29F-4989-B873-104CA11B3B1E}" destId="{AC18C7E6-B62D-430E-88A7-656D03BC5DE8}" srcOrd="3" destOrd="0" presId="urn:microsoft.com/office/officeart/2005/8/layout/process3"/>
    <dgm:cxn modelId="{AABDBE7B-CC20-441C-9AA1-BC5D75DD48AF}" type="presParOf" srcId="{AC18C7E6-B62D-430E-88A7-656D03BC5DE8}" destId="{4D2A68E9-9DEC-4829-BEED-72718AC52AB5}" srcOrd="0" destOrd="0" presId="urn:microsoft.com/office/officeart/2005/8/layout/process3"/>
    <dgm:cxn modelId="{19C05329-C7CB-44C9-B843-F413D96336B8}" type="presParOf" srcId="{DCDE3084-A29F-4989-B873-104CA11B3B1E}" destId="{BAE7AA0C-33D4-4FAC-B3BB-931E7AD673A8}" srcOrd="4" destOrd="0" presId="urn:microsoft.com/office/officeart/2005/8/layout/process3"/>
    <dgm:cxn modelId="{9DC5850F-78C7-4D56-9B81-1DCBE2F3C147}" type="presParOf" srcId="{BAE7AA0C-33D4-4FAC-B3BB-931E7AD673A8}" destId="{D62D08C5-27AE-467B-9189-9310DE91A132}" srcOrd="0" destOrd="0" presId="urn:microsoft.com/office/officeart/2005/8/layout/process3"/>
    <dgm:cxn modelId="{691E6FB9-894C-4BEE-A3EA-9E458C5E43C0}" type="presParOf" srcId="{BAE7AA0C-33D4-4FAC-B3BB-931E7AD673A8}" destId="{1EC68951-E193-4FC2-98B8-67F16ADE1CC3}" srcOrd="1" destOrd="0" presId="urn:microsoft.com/office/officeart/2005/8/layout/process3"/>
    <dgm:cxn modelId="{B11AB1FC-0D58-4F4D-9E82-1C528C0F0172}" type="presParOf" srcId="{BAE7AA0C-33D4-4FAC-B3BB-931E7AD673A8}" destId="{A7CB74B3-1530-46B6-82AB-579793E7CFA0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2B5DB6C-D161-4DFE-8224-445EE1AA5F6A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7F1CEA29-EDD4-43AD-A9CB-0BC29D635053}">
      <dgm:prSet phldrT="[Текст]"/>
      <dgm:spPr/>
      <dgm:t>
        <a:bodyPr/>
        <a:lstStyle/>
        <a:p>
          <a:r>
            <a:rPr lang="ru-RU" dirty="0" smtClean="0"/>
            <a:t>Изучение нового материала, постановка цели и задачи урока </a:t>
          </a:r>
          <a:endParaRPr lang="ru-RU" dirty="0"/>
        </a:p>
      </dgm:t>
    </dgm:pt>
    <dgm:pt modelId="{B2C3123F-720A-4FB3-BF2F-50BDD4C4B0AF}" type="parTrans" cxnId="{1B9DB4F7-5056-43D4-8C24-895736B18C24}">
      <dgm:prSet/>
      <dgm:spPr/>
      <dgm:t>
        <a:bodyPr/>
        <a:lstStyle/>
        <a:p>
          <a:endParaRPr lang="ru-RU"/>
        </a:p>
      </dgm:t>
    </dgm:pt>
    <dgm:pt modelId="{698A006F-41FC-43BA-B6E9-297E549A2AA5}" type="sibTrans" cxnId="{1B9DB4F7-5056-43D4-8C24-895736B18C24}">
      <dgm:prSet/>
      <dgm:spPr/>
      <dgm:t>
        <a:bodyPr/>
        <a:lstStyle/>
        <a:p>
          <a:endParaRPr lang="ru-RU"/>
        </a:p>
      </dgm:t>
    </dgm:pt>
    <dgm:pt modelId="{8A0DFAB5-A61B-42DA-899F-93B31E04E7D1}">
      <dgm:prSet phldrT="[Текст]"/>
      <dgm:spPr/>
      <dgm:t>
        <a:bodyPr/>
        <a:lstStyle/>
        <a:p>
          <a:r>
            <a:rPr lang="ru-RU" dirty="0" smtClean="0"/>
            <a:t>Первичное восприятие нового учебного материала</a:t>
          </a:r>
          <a:endParaRPr lang="ru-RU" dirty="0"/>
        </a:p>
      </dgm:t>
    </dgm:pt>
    <dgm:pt modelId="{83C91612-EF51-4ED8-9B02-89AE33F7FC02}" type="parTrans" cxnId="{D9BA9485-0EB0-4A34-BC75-2FB0B75BD6B3}">
      <dgm:prSet/>
      <dgm:spPr/>
      <dgm:t>
        <a:bodyPr/>
        <a:lstStyle/>
        <a:p>
          <a:endParaRPr lang="ru-RU"/>
        </a:p>
      </dgm:t>
    </dgm:pt>
    <dgm:pt modelId="{A1626214-84B3-42D5-91BD-DE1315400BA0}" type="sibTrans" cxnId="{D9BA9485-0EB0-4A34-BC75-2FB0B75BD6B3}">
      <dgm:prSet/>
      <dgm:spPr/>
      <dgm:t>
        <a:bodyPr/>
        <a:lstStyle/>
        <a:p>
          <a:endParaRPr lang="ru-RU"/>
        </a:p>
      </dgm:t>
    </dgm:pt>
    <dgm:pt modelId="{1CCB844A-5FFE-48CE-B689-5501BBBC0A26}">
      <dgm:prSet phldrT="[Текст]"/>
      <dgm:spPr/>
      <dgm:t>
        <a:bodyPr/>
        <a:lstStyle/>
        <a:p>
          <a:r>
            <a:rPr lang="ru-RU" dirty="0" smtClean="0"/>
            <a:t>Первичное усвоение нового учебного материала </a:t>
          </a:r>
          <a:endParaRPr lang="ru-RU" dirty="0"/>
        </a:p>
      </dgm:t>
    </dgm:pt>
    <dgm:pt modelId="{DCDBAD09-05CD-4428-93C4-1A6F8142A58C}" type="parTrans" cxnId="{CDE03388-FC83-48AB-8555-AB0CED4C6F3E}">
      <dgm:prSet/>
      <dgm:spPr/>
      <dgm:t>
        <a:bodyPr/>
        <a:lstStyle/>
        <a:p>
          <a:endParaRPr lang="ru-RU"/>
        </a:p>
      </dgm:t>
    </dgm:pt>
    <dgm:pt modelId="{3E3289F6-9606-4C17-9793-5461C7F1A81C}" type="sibTrans" cxnId="{CDE03388-FC83-48AB-8555-AB0CED4C6F3E}">
      <dgm:prSet/>
      <dgm:spPr/>
      <dgm:t>
        <a:bodyPr/>
        <a:lstStyle/>
        <a:p>
          <a:endParaRPr lang="ru-RU"/>
        </a:p>
      </dgm:t>
    </dgm:pt>
    <dgm:pt modelId="{86E83D7E-B705-4DA3-8B44-74C1B761275A}" type="pres">
      <dgm:prSet presAssocID="{52B5DB6C-D161-4DFE-8224-445EE1AA5F6A}" presName="CompostProcess" presStyleCnt="0">
        <dgm:presLayoutVars>
          <dgm:dir/>
          <dgm:resizeHandles val="exact"/>
        </dgm:presLayoutVars>
      </dgm:prSet>
      <dgm:spPr/>
    </dgm:pt>
    <dgm:pt modelId="{A72ACB6B-4903-4192-B22B-123F838D846D}" type="pres">
      <dgm:prSet presAssocID="{52B5DB6C-D161-4DFE-8224-445EE1AA5F6A}" presName="arrow" presStyleLbl="bgShp" presStyleIdx="0" presStyleCnt="1" custScaleX="117647" custLinFactNeighborX="-733" custLinFactNeighborY="4837"/>
      <dgm:spPr/>
    </dgm:pt>
    <dgm:pt modelId="{339AAD53-97A2-482A-BAE6-E34896BDE61B}" type="pres">
      <dgm:prSet presAssocID="{52B5DB6C-D161-4DFE-8224-445EE1AA5F6A}" presName="linearProcess" presStyleCnt="0"/>
      <dgm:spPr/>
    </dgm:pt>
    <dgm:pt modelId="{8F505779-12CD-41D8-BAFF-FDD21D59B30B}" type="pres">
      <dgm:prSet presAssocID="{7F1CEA29-EDD4-43AD-A9CB-0BC29D635053}" presName="textNode" presStyleLbl="node1" presStyleIdx="0" presStyleCnt="3" custScaleY="141997" custLinFactNeighborX="-71843" custLinFactNeighborY="-460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54580A-A4C8-46F0-8474-0F8074FEACFA}" type="pres">
      <dgm:prSet presAssocID="{698A006F-41FC-43BA-B6E9-297E549A2AA5}" presName="sibTrans" presStyleCnt="0"/>
      <dgm:spPr/>
    </dgm:pt>
    <dgm:pt modelId="{A4C3F0F8-C321-458D-A209-F532AF885383}" type="pres">
      <dgm:prSet presAssocID="{8A0DFAB5-A61B-42DA-899F-93B31E04E7D1}" presName="textNode" presStyleLbl="node1" presStyleIdx="1" presStyleCnt="3" custScaleY="143901" custLinFactNeighborX="-11413" custLinFactNeighborY="-451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0331CF-7304-4688-98F7-615099EF920C}" type="pres">
      <dgm:prSet presAssocID="{A1626214-84B3-42D5-91BD-DE1315400BA0}" presName="sibTrans" presStyleCnt="0"/>
      <dgm:spPr/>
    </dgm:pt>
    <dgm:pt modelId="{2B4CF1EF-41A9-4A4E-A16F-BCF450BD79E4}" type="pres">
      <dgm:prSet presAssocID="{1CCB844A-5FFE-48CE-B689-5501BBBC0A26}" presName="textNode" presStyleLbl="node1" presStyleIdx="2" presStyleCnt="3" custScaleY="139657" custLinFactNeighborX="-24628" custLinFactNeighborY="-472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BA9485-0EB0-4A34-BC75-2FB0B75BD6B3}" srcId="{52B5DB6C-D161-4DFE-8224-445EE1AA5F6A}" destId="{8A0DFAB5-A61B-42DA-899F-93B31E04E7D1}" srcOrd="1" destOrd="0" parTransId="{83C91612-EF51-4ED8-9B02-89AE33F7FC02}" sibTransId="{A1626214-84B3-42D5-91BD-DE1315400BA0}"/>
    <dgm:cxn modelId="{F1E6B2F2-1D37-4D44-A3C4-1AAC93E18591}" type="presOf" srcId="{1CCB844A-5FFE-48CE-B689-5501BBBC0A26}" destId="{2B4CF1EF-41A9-4A4E-A16F-BCF450BD79E4}" srcOrd="0" destOrd="0" presId="urn:microsoft.com/office/officeart/2005/8/layout/hProcess9"/>
    <dgm:cxn modelId="{CDE03388-FC83-48AB-8555-AB0CED4C6F3E}" srcId="{52B5DB6C-D161-4DFE-8224-445EE1AA5F6A}" destId="{1CCB844A-5FFE-48CE-B689-5501BBBC0A26}" srcOrd="2" destOrd="0" parTransId="{DCDBAD09-05CD-4428-93C4-1A6F8142A58C}" sibTransId="{3E3289F6-9606-4C17-9793-5461C7F1A81C}"/>
    <dgm:cxn modelId="{FD53BE78-5980-4ADF-ABD2-CACC95ABD381}" type="presOf" srcId="{52B5DB6C-D161-4DFE-8224-445EE1AA5F6A}" destId="{86E83D7E-B705-4DA3-8B44-74C1B761275A}" srcOrd="0" destOrd="0" presId="urn:microsoft.com/office/officeart/2005/8/layout/hProcess9"/>
    <dgm:cxn modelId="{1B9DB4F7-5056-43D4-8C24-895736B18C24}" srcId="{52B5DB6C-D161-4DFE-8224-445EE1AA5F6A}" destId="{7F1CEA29-EDD4-43AD-A9CB-0BC29D635053}" srcOrd="0" destOrd="0" parTransId="{B2C3123F-720A-4FB3-BF2F-50BDD4C4B0AF}" sibTransId="{698A006F-41FC-43BA-B6E9-297E549A2AA5}"/>
    <dgm:cxn modelId="{8C78298E-2F6C-4851-A14B-F0F6E90CA290}" type="presOf" srcId="{8A0DFAB5-A61B-42DA-899F-93B31E04E7D1}" destId="{A4C3F0F8-C321-458D-A209-F532AF885383}" srcOrd="0" destOrd="0" presId="urn:microsoft.com/office/officeart/2005/8/layout/hProcess9"/>
    <dgm:cxn modelId="{E419A030-1436-4B4C-866C-0CCE1B5789D6}" type="presOf" srcId="{7F1CEA29-EDD4-43AD-A9CB-0BC29D635053}" destId="{8F505779-12CD-41D8-BAFF-FDD21D59B30B}" srcOrd="0" destOrd="0" presId="urn:microsoft.com/office/officeart/2005/8/layout/hProcess9"/>
    <dgm:cxn modelId="{F05FCAA3-3F0C-4BD9-9F63-F67ABB5B661F}" type="presParOf" srcId="{86E83D7E-B705-4DA3-8B44-74C1B761275A}" destId="{A72ACB6B-4903-4192-B22B-123F838D846D}" srcOrd="0" destOrd="0" presId="urn:microsoft.com/office/officeart/2005/8/layout/hProcess9"/>
    <dgm:cxn modelId="{9359BC4A-B0D4-4668-896A-B5DD76420935}" type="presParOf" srcId="{86E83D7E-B705-4DA3-8B44-74C1B761275A}" destId="{339AAD53-97A2-482A-BAE6-E34896BDE61B}" srcOrd="1" destOrd="0" presId="urn:microsoft.com/office/officeart/2005/8/layout/hProcess9"/>
    <dgm:cxn modelId="{D867EEC5-8A22-4071-AC18-D01C1A275007}" type="presParOf" srcId="{339AAD53-97A2-482A-BAE6-E34896BDE61B}" destId="{8F505779-12CD-41D8-BAFF-FDD21D59B30B}" srcOrd="0" destOrd="0" presId="urn:microsoft.com/office/officeart/2005/8/layout/hProcess9"/>
    <dgm:cxn modelId="{B209FC63-734B-435A-9DFA-A89EA7E51817}" type="presParOf" srcId="{339AAD53-97A2-482A-BAE6-E34896BDE61B}" destId="{AE54580A-A4C8-46F0-8474-0F8074FEACFA}" srcOrd="1" destOrd="0" presId="urn:microsoft.com/office/officeart/2005/8/layout/hProcess9"/>
    <dgm:cxn modelId="{55AC8461-530F-4527-887B-5FC6F7A7F7C4}" type="presParOf" srcId="{339AAD53-97A2-482A-BAE6-E34896BDE61B}" destId="{A4C3F0F8-C321-458D-A209-F532AF885383}" srcOrd="2" destOrd="0" presId="urn:microsoft.com/office/officeart/2005/8/layout/hProcess9"/>
    <dgm:cxn modelId="{7B65B459-10EF-44C3-8598-1F1E966679CC}" type="presParOf" srcId="{339AAD53-97A2-482A-BAE6-E34896BDE61B}" destId="{0A0331CF-7304-4688-98F7-615099EF920C}" srcOrd="3" destOrd="0" presId="urn:microsoft.com/office/officeart/2005/8/layout/hProcess9"/>
    <dgm:cxn modelId="{89EEC352-ACD6-48E4-9233-0AC428AA6F89}" type="presParOf" srcId="{339AAD53-97A2-482A-BAE6-E34896BDE61B}" destId="{2B4CF1EF-41A9-4A4E-A16F-BCF450BD79E4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7C40275-777D-4B1F-A79A-BF404BDCA592}" type="doc">
      <dgm:prSet loTypeId="urn:microsoft.com/office/officeart/2005/8/layout/chevron2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8A353D2C-861F-400B-BFEC-D2E2654321E6}">
      <dgm:prSet phldrT="[Текст]"/>
      <dgm:spPr/>
      <dgm:t>
        <a:bodyPr/>
        <a:lstStyle/>
        <a:p>
          <a:r>
            <a:rPr lang="ru-RU" dirty="0" smtClean="0"/>
            <a:t>А</a:t>
          </a:r>
          <a:endParaRPr lang="ru-RU" dirty="0"/>
        </a:p>
      </dgm:t>
    </dgm:pt>
    <dgm:pt modelId="{E7B7BDCF-5F04-4B19-8F53-F8FB755A594B}" type="parTrans" cxnId="{2DF23BD4-8B95-4383-8818-D12F12283AB7}">
      <dgm:prSet/>
      <dgm:spPr/>
      <dgm:t>
        <a:bodyPr/>
        <a:lstStyle/>
        <a:p>
          <a:endParaRPr lang="ru-RU"/>
        </a:p>
      </dgm:t>
    </dgm:pt>
    <dgm:pt modelId="{16457CE2-1027-424C-8B32-69E5DAC0E928}" type="sibTrans" cxnId="{2DF23BD4-8B95-4383-8818-D12F12283AB7}">
      <dgm:prSet/>
      <dgm:spPr/>
      <dgm:t>
        <a:bodyPr/>
        <a:lstStyle/>
        <a:p>
          <a:endParaRPr lang="ru-RU"/>
        </a:p>
      </dgm:t>
    </dgm:pt>
    <dgm:pt modelId="{AF24F842-7758-44FE-A2F6-3D795F784FC3}">
      <dgm:prSet phldrT="[Текст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распознает вид алгоритма;</a:t>
          </a:r>
          <a:endParaRPr lang="ru-RU" dirty="0"/>
        </a:p>
      </dgm:t>
    </dgm:pt>
    <dgm:pt modelId="{843C563E-4B86-4614-822F-0333A8510017}" type="parTrans" cxnId="{5C7A73A7-8AB3-4BA8-AC95-1B7392459361}">
      <dgm:prSet/>
      <dgm:spPr/>
      <dgm:t>
        <a:bodyPr/>
        <a:lstStyle/>
        <a:p>
          <a:endParaRPr lang="ru-RU"/>
        </a:p>
      </dgm:t>
    </dgm:pt>
    <dgm:pt modelId="{F73EC988-B62E-404F-9BCD-BB1EBF9DD795}" type="sibTrans" cxnId="{5C7A73A7-8AB3-4BA8-AC95-1B7392459361}">
      <dgm:prSet/>
      <dgm:spPr/>
      <dgm:t>
        <a:bodyPr/>
        <a:lstStyle/>
        <a:p>
          <a:endParaRPr lang="ru-RU"/>
        </a:p>
      </dgm:t>
    </dgm:pt>
    <dgm:pt modelId="{35824180-A60A-4BC9-BE9E-D04BB65EBD47}">
      <dgm:prSet phldrT="[Текст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использует алгоритм;</a:t>
          </a:r>
          <a:endParaRPr lang="ru-RU" dirty="0"/>
        </a:p>
      </dgm:t>
    </dgm:pt>
    <dgm:pt modelId="{5E8FCC26-CF73-4300-ABF7-C08FC56A134A}" type="parTrans" cxnId="{799512DE-4CB9-42BD-BC7A-6AEF204E45F9}">
      <dgm:prSet/>
      <dgm:spPr/>
      <dgm:t>
        <a:bodyPr/>
        <a:lstStyle/>
        <a:p>
          <a:endParaRPr lang="ru-RU"/>
        </a:p>
      </dgm:t>
    </dgm:pt>
    <dgm:pt modelId="{867A8D71-7042-4E55-A9F3-67605F844355}" type="sibTrans" cxnId="{799512DE-4CB9-42BD-BC7A-6AEF204E45F9}">
      <dgm:prSet/>
      <dgm:spPr/>
      <dgm:t>
        <a:bodyPr/>
        <a:lstStyle/>
        <a:p>
          <a:endParaRPr lang="ru-RU"/>
        </a:p>
      </dgm:t>
    </dgm:pt>
    <dgm:pt modelId="{70E08306-B845-4DA0-8F6A-10E590C35A28}">
      <dgm:prSet phldrT="[Текст]"/>
      <dgm:spPr/>
      <dgm:t>
        <a:bodyPr/>
        <a:lstStyle/>
        <a:p>
          <a:r>
            <a:rPr lang="ru-RU" dirty="0" smtClean="0"/>
            <a:t>В</a:t>
          </a:r>
          <a:endParaRPr lang="ru-RU" dirty="0"/>
        </a:p>
      </dgm:t>
    </dgm:pt>
    <dgm:pt modelId="{E61F7301-9933-473D-A09C-D7D4D0033D6B}" type="parTrans" cxnId="{4EC103E7-95F0-4926-8361-B75BA2D7F3E2}">
      <dgm:prSet/>
      <dgm:spPr/>
      <dgm:t>
        <a:bodyPr/>
        <a:lstStyle/>
        <a:p>
          <a:endParaRPr lang="ru-RU"/>
        </a:p>
      </dgm:t>
    </dgm:pt>
    <dgm:pt modelId="{92C05181-BE49-4445-BC8F-0FF26B668EC9}" type="sibTrans" cxnId="{4EC103E7-95F0-4926-8361-B75BA2D7F3E2}">
      <dgm:prSet/>
      <dgm:spPr/>
      <dgm:t>
        <a:bodyPr/>
        <a:lstStyle/>
        <a:p>
          <a:endParaRPr lang="ru-RU"/>
        </a:p>
      </dgm:t>
    </dgm:pt>
    <dgm:pt modelId="{41F7E18A-9B69-4214-97BA-3437AB60FB28}">
      <dgm:prSet phldrT="[Текст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распознает вид алгоритма;</a:t>
          </a:r>
          <a:endParaRPr lang="ru-RU" dirty="0"/>
        </a:p>
      </dgm:t>
    </dgm:pt>
    <dgm:pt modelId="{6048C41B-70E3-4EB2-B10A-4BDC38D7887E}" type="parTrans" cxnId="{6439F8E5-0CE0-42E5-9F6F-0ADC593D9F32}">
      <dgm:prSet/>
      <dgm:spPr/>
      <dgm:t>
        <a:bodyPr/>
        <a:lstStyle/>
        <a:p>
          <a:endParaRPr lang="ru-RU"/>
        </a:p>
      </dgm:t>
    </dgm:pt>
    <dgm:pt modelId="{F9C7E482-934F-4489-BBA8-4466C3E42883}" type="sibTrans" cxnId="{6439F8E5-0CE0-42E5-9F6F-0ADC593D9F32}">
      <dgm:prSet/>
      <dgm:spPr/>
      <dgm:t>
        <a:bodyPr/>
        <a:lstStyle/>
        <a:p>
          <a:endParaRPr lang="ru-RU"/>
        </a:p>
      </dgm:t>
    </dgm:pt>
    <dgm:pt modelId="{14894F6D-AE88-4CEC-BC32-437CF4247D27}">
      <dgm:prSet phldrT="[Текст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сравнивает алгоритмы;</a:t>
          </a:r>
          <a:endParaRPr lang="ru-RU" dirty="0"/>
        </a:p>
      </dgm:t>
    </dgm:pt>
    <dgm:pt modelId="{6F577281-EF73-40B6-A830-5737022BF9ED}" type="parTrans" cxnId="{6361CCF5-4007-4B99-99E2-2109D68A27EC}">
      <dgm:prSet/>
      <dgm:spPr/>
      <dgm:t>
        <a:bodyPr/>
        <a:lstStyle/>
        <a:p>
          <a:endParaRPr lang="ru-RU"/>
        </a:p>
      </dgm:t>
    </dgm:pt>
    <dgm:pt modelId="{2D71B467-715B-4199-984A-863156ACC97D}" type="sibTrans" cxnId="{6361CCF5-4007-4B99-99E2-2109D68A27EC}">
      <dgm:prSet/>
      <dgm:spPr/>
      <dgm:t>
        <a:bodyPr/>
        <a:lstStyle/>
        <a:p>
          <a:endParaRPr lang="ru-RU"/>
        </a:p>
      </dgm:t>
    </dgm:pt>
    <dgm:pt modelId="{31AE8536-094D-40C8-A10C-5D877C248D5F}">
      <dgm:prSet phldrT="[Текст]"/>
      <dgm:spPr/>
      <dgm:t>
        <a:bodyPr/>
        <a:lstStyle/>
        <a:p>
          <a:r>
            <a:rPr lang="ru-RU" dirty="0" smtClean="0"/>
            <a:t>С</a:t>
          </a:r>
          <a:endParaRPr lang="ru-RU" dirty="0"/>
        </a:p>
      </dgm:t>
    </dgm:pt>
    <dgm:pt modelId="{EAEE92E7-AA52-42AE-90A9-FF14F5AE8AF7}" type="parTrans" cxnId="{53B1FC73-C6A2-47F0-A126-E99D841A1A6D}">
      <dgm:prSet/>
      <dgm:spPr/>
      <dgm:t>
        <a:bodyPr/>
        <a:lstStyle/>
        <a:p>
          <a:endParaRPr lang="ru-RU"/>
        </a:p>
      </dgm:t>
    </dgm:pt>
    <dgm:pt modelId="{425CF035-C23B-4783-8DE0-357C1247EB15}" type="sibTrans" cxnId="{53B1FC73-C6A2-47F0-A126-E99D841A1A6D}">
      <dgm:prSet/>
      <dgm:spPr/>
      <dgm:t>
        <a:bodyPr/>
        <a:lstStyle/>
        <a:p>
          <a:endParaRPr lang="ru-RU"/>
        </a:p>
      </dgm:t>
    </dgm:pt>
    <dgm:pt modelId="{4E192472-C873-424D-B7F4-991416E714C7}">
      <dgm:prSet phldrT="[Текст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распознает вид алгоритма;</a:t>
          </a:r>
          <a:endParaRPr lang="ru-RU" dirty="0"/>
        </a:p>
      </dgm:t>
    </dgm:pt>
    <dgm:pt modelId="{B2E577EC-3D91-4A8A-AD90-1773C4408D51}" type="parTrans" cxnId="{B10BDED2-FAF8-4262-9564-73B22DA94EF2}">
      <dgm:prSet/>
      <dgm:spPr/>
      <dgm:t>
        <a:bodyPr/>
        <a:lstStyle/>
        <a:p>
          <a:endParaRPr lang="ru-RU"/>
        </a:p>
      </dgm:t>
    </dgm:pt>
    <dgm:pt modelId="{83ED76BD-F44C-41EA-BA7B-B35012D195FD}" type="sibTrans" cxnId="{B10BDED2-FAF8-4262-9564-73B22DA94EF2}">
      <dgm:prSet/>
      <dgm:spPr/>
      <dgm:t>
        <a:bodyPr/>
        <a:lstStyle/>
        <a:p>
          <a:endParaRPr lang="ru-RU"/>
        </a:p>
      </dgm:t>
    </dgm:pt>
    <dgm:pt modelId="{6962D473-613B-4C30-9DB8-C6FD9F3C0C76}">
      <dgm:prSet phldrT="[Текст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анализирует задачу;</a:t>
          </a:r>
          <a:endParaRPr lang="ru-RU" dirty="0"/>
        </a:p>
      </dgm:t>
    </dgm:pt>
    <dgm:pt modelId="{9CB2EB0D-9616-4CE0-9CFC-E89E052AF950}" type="parTrans" cxnId="{86CCE6FC-9DB0-4384-BAC5-1125B21B8100}">
      <dgm:prSet/>
      <dgm:spPr/>
      <dgm:t>
        <a:bodyPr/>
        <a:lstStyle/>
        <a:p>
          <a:endParaRPr lang="ru-RU"/>
        </a:p>
      </dgm:t>
    </dgm:pt>
    <dgm:pt modelId="{CB8FF477-86FD-41C8-B68D-9510816F6C2E}" type="sibTrans" cxnId="{86CCE6FC-9DB0-4384-BAC5-1125B21B8100}">
      <dgm:prSet/>
      <dgm:spPr/>
      <dgm:t>
        <a:bodyPr/>
        <a:lstStyle/>
        <a:p>
          <a:endParaRPr lang="ru-RU"/>
        </a:p>
      </dgm:t>
    </dgm:pt>
    <dgm:pt modelId="{D81D9E0D-BCE8-4BEA-9A82-1D0C56958E4C}">
      <dgm:prSet phldrT="[Текст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выполняет алгоритм.</a:t>
          </a:r>
          <a:endParaRPr lang="ru-RU" dirty="0"/>
        </a:p>
      </dgm:t>
    </dgm:pt>
    <dgm:pt modelId="{D6263D2B-5F71-4EAF-994C-1C3ACE79CDD6}" type="parTrans" cxnId="{3605CB87-F73D-4DBB-B11C-7435A98A9158}">
      <dgm:prSet/>
      <dgm:spPr/>
      <dgm:t>
        <a:bodyPr/>
        <a:lstStyle/>
        <a:p>
          <a:endParaRPr lang="ru-RU"/>
        </a:p>
      </dgm:t>
    </dgm:pt>
    <dgm:pt modelId="{04709AF3-35A3-4F15-9491-09F7AADED46D}" type="sibTrans" cxnId="{3605CB87-F73D-4DBB-B11C-7435A98A9158}">
      <dgm:prSet/>
      <dgm:spPr/>
      <dgm:t>
        <a:bodyPr/>
        <a:lstStyle/>
        <a:p>
          <a:endParaRPr lang="ru-RU"/>
        </a:p>
      </dgm:t>
    </dgm:pt>
    <dgm:pt modelId="{610C76DF-6C5D-45C2-9ABE-07064FEEB75B}">
      <dgm:prSet phldrT="[Текст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находит отличия.</a:t>
          </a:r>
          <a:endParaRPr lang="ru-RU" dirty="0"/>
        </a:p>
      </dgm:t>
    </dgm:pt>
    <dgm:pt modelId="{88D18EF3-AE84-474E-8CFA-672C6982F944}" type="parTrans" cxnId="{F0BBD438-227A-415B-B8A0-5EE649FD8304}">
      <dgm:prSet/>
      <dgm:spPr/>
      <dgm:t>
        <a:bodyPr/>
        <a:lstStyle/>
        <a:p>
          <a:endParaRPr lang="ru-RU"/>
        </a:p>
      </dgm:t>
    </dgm:pt>
    <dgm:pt modelId="{38C93030-64DA-4C9E-8FC4-15D5A8CAB8B3}" type="sibTrans" cxnId="{F0BBD438-227A-415B-B8A0-5EE649FD8304}">
      <dgm:prSet/>
      <dgm:spPr/>
      <dgm:t>
        <a:bodyPr/>
        <a:lstStyle/>
        <a:p>
          <a:endParaRPr lang="ru-RU"/>
        </a:p>
      </dgm:t>
    </dgm:pt>
    <dgm:pt modelId="{34EF1C05-9E09-4D2A-8865-FFCDD97E9F1B}">
      <dgm:prSet phldrT="[Текст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составляет алгоритм.</a:t>
          </a:r>
          <a:endParaRPr lang="ru-RU" dirty="0"/>
        </a:p>
      </dgm:t>
    </dgm:pt>
    <dgm:pt modelId="{AA64E99D-D00D-4516-B387-4C39E97170F7}" type="parTrans" cxnId="{2110B65E-ACBE-476B-8449-92C0ADDBC8C4}">
      <dgm:prSet/>
      <dgm:spPr/>
      <dgm:t>
        <a:bodyPr/>
        <a:lstStyle/>
        <a:p>
          <a:endParaRPr lang="ru-RU"/>
        </a:p>
      </dgm:t>
    </dgm:pt>
    <dgm:pt modelId="{DE3A53D8-DC91-49F9-81F5-52885B6B7ECC}" type="sibTrans" cxnId="{2110B65E-ACBE-476B-8449-92C0ADDBC8C4}">
      <dgm:prSet/>
      <dgm:spPr/>
      <dgm:t>
        <a:bodyPr/>
        <a:lstStyle/>
        <a:p>
          <a:endParaRPr lang="ru-RU"/>
        </a:p>
      </dgm:t>
    </dgm:pt>
    <dgm:pt modelId="{8806762E-E8C6-4345-B430-3905053E77B4}" type="pres">
      <dgm:prSet presAssocID="{B7C40275-777D-4B1F-A79A-BF404BDCA59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2770588-4F8C-4A0F-985F-DF85727237EB}" type="pres">
      <dgm:prSet presAssocID="{8A353D2C-861F-400B-BFEC-D2E2654321E6}" presName="composite" presStyleCnt="0"/>
      <dgm:spPr/>
    </dgm:pt>
    <dgm:pt modelId="{0502C019-B60A-4D5A-8E93-8998C1E991DD}" type="pres">
      <dgm:prSet presAssocID="{8A353D2C-861F-400B-BFEC-D2E2654321E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2D764E-AC70-4C90-B66F-0012C3048993}" type="pres">
      <dgm:prSet presAssocID="{8A353D2C-861F-400B-BFEC-D2E2654321E6}" presName="descendantText" presStyleLbl="alignAcc1" presStyleIdx="0" presStyleCnt="3" custLinFactNeighborX="692" custLinFactNeighborY="194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7217D8-B544-4650-B2A9-F136587E2592}" type="pres">
      <dgm:prSet presAssocID="{16457CE2-1027-424C-8B32-69E5DAC0E928}" presName="sp" presStyleCnt="0"/>
      <dgm:spPr/>
    </dgm:pt>
    <dgm:pt modelId="{2A936C56-D817-42DC-BDB6-117541DC2134}" type="pres">
      <dgm:prSet presAssocID="{70E08306-B845-4DA0-8F6A-10E590C35A28}" presName="composite" presStyleCnt="0"/>
      <dgm:spPr/>
    </dgm:pt>
    <dgm:pt modelId="{7466B530-C730-4ADF-BE07-6E4F0E9B603A}" type="pres">
      <dgm:prSet presAssocID="{70E08306-B845-4DA0-8F6A-10E590C35A28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81D20C-D748-4F54-89CC-7DE9430E76B7}" type="pres">
      <dgm:prSet presAssocID="{70E08306-B845-4DA0-8F6A-10E590C35A28}" presName="descendantText" presStyleLbl="alignAcc1" presStyleIdx="1" presStyleCnt="3" custLinFactNeighborX="34" custLinFactNeighborY="52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87C2E1-1154-4BB0-A5B0-186225E74F80}" type="pres">
      <dgm:prSet presAssocID="{92C05181-BE49-4445-BC8F-0FF26B668EC9}" presName="sp" presStyleCnt="0"/>
      <dgm:spPr/>
    </dgm:pt>
    <dgm:pt modelId="{1636FB0E-4924-48E3-90E2-E6014DC2505B}" type="pres">
      <dgm:prSet presAssocID="{31AE8536-094D-40C8-A10C-5D877C248D5F}" presName="composite" presStyleCnt="0"/>
      <dgm:spPr/>
    </dgm:pt>
    <dgm:pt modelId="{9BD1DEDF-EDE3-4C0F-87B6-EC2DFAE7425F}" type="pres">
      <dgm:prSet presAssocID="{31AE8536-094D-40C8-A10C-5D877C248D5F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E508CE-5134-4752-844C-8AAE9493D92A}" type="pres">
      <dgm:prSet presAssocID="{31AE8536-094D-40C8-A10C-5D877C248D5F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110B65E-ACBE-476B-8449-92C0ADDBC8C4}" srcId="{31AE8536-094D-40C8-A10C-5D877C248D5F}" destId="{34EF1C05-9E09-4D2A-8865-FFCDD97E9F1B}" srcOrd="2" destOrd="0" parTransId="{AA64E99D-D00D-4516-B387-4C39E97170F7}" sibTransId="{DE3A53D8-DC91-49F9-81F5-52885B6B7ECC}"/>
    <dgm:cxn modelId="{064673AD-A580-4F33-816C-1322A943061A}" type="presOf" srcId="{D81D9E0D-BCE8-4BEA-9A82-1D0C56958E4C}" destId="{932D764E-AC70-4C90-B66F-0012C3048993}" srcOrd="0" destOrd="2" presId="urn:microsoft.com/office/officeart/2005/8/layout/chevron2"/>
    <dgm:cxn modelId="{67C7A30E-61A1-472E-B0B6-BBE8DC28313E}" type="presOf" srcId="{B7C40275-777D-4B1F-A79A-BF404BDCA592}" destId="{8806762E-E8C6-4345-B430-3905053E77B4}" srcOrd="0" destOrd="0" presId="urn:microsoft.com/office/officeart/2005/8/layout/chevron2"/>
    <dgm:cxn modelId="{3605CB87-F73D-4DBB-B11C-7435A98A9158}" srcId="{8A353D2C-861F-400B-BFEC-D2E2654321E6}" destId="{D81D9E0D-BCE8-4BEA-9A82-1D0C56958E4C}" srcOrd="2" destOrd="0" parTransId="{D6263D2B-5F71-4EAF-994C-1C3ACE79CDD6}" sibTransId="{04709AF3-35A3-4F15-9491-09F7AADED46D}"/>
    <dgm:cxn modelId="{AF1EFB43-6769-4570-AEA8-B614AC5C4328}" type="presOf" srcId="{34EF1C05-9E09-4D2A-8865-FFCDD97E9F1B}" destId="{53E508CE-5134-4752-844C-8AAE9493D92A}" srcOrd="0" destOrd="2" presId="urn:microsoft.com/office/officeart/2005/8/layout/chevron2"/>
    <dgm:cxn modelId="{F0BBD438-227A-415B-B8A0-5EE649FD8304}" srcId="{70E08306-B845-4DA0-8F6A-10E590C35A28}" destId="{610C76DF-6C5D-45C2-9ABE-07064FEEB75B}" srcOrd="2" destOrd="0" parTransId="{88D18EF3-AE84-474E-8CFA-672C6982F944}" sibTransId="{38C93030-64DA-4C9E-8FC4-15D5A8CAB8B3}"/>
    <dgm:cxn modelId="{873DB685-072C-4EDC-982C-E427C0BBB356}" type="presOf" srcId="{41F7E18A-9B69-4214-97BA-3437AB60FB28}" destId="{C081D20C-D748-4F54-89CC-7DE9430E76B7}" srcOrd="0" destOrd="0" presId="urn:microsoft.com/office/officeart/2005/8/layout/chevron2"/>
    <dgm:cxn modelId="{4E81FA8F-F520-4448-9F71-5DA44678617F}" type="presOf" srcId="{31AE8536-094D-40C8-A10C-5D877C248D5F}" destId="{9BD1DEDF-EDE3-4C0F-87B6-EC2DFAE7425F}" srcOrd="0" destOrd="0" presId="urn:microsoft.com/office/officeart/2005/8/layout/chevron2"/>
    <dgm:cxn modelId="{442D7860-6338-4CE2-9D10-2E3868B394F5}" type="presOf" srcId="{4E192472-C873-424D-B7F4-991416E714C7}" destId="{53E508CE-5134-4752-844C-8AAE9493D92A}" srcOrd="0" destOrd="0" presId="urn:microsoft.com/office/officeart/2005/8/layout/chevron2"/>
    <dgm:cxn modelId="{CCDF5CCA-0507-4F65-BF13-A63C30CB3B6E}" type="presOf" srcId="{6962D473-613B-4C30-9DB8-C6FD9F3C0C76}" destId="{53E508CE-5134-4752-844C-8AAE9493D92A}" srcOrd="0" destOrd="1" presId="urn:microsoft.com/office/officeart/2005/8/layout/chevron2"/>
    <dgm:cxn modelId="{86CCE6FC-9DB0-4384-BAC5-1125B21B8100}" srcId="{31AE8536-094D-40C8-A10C-5D877C248D5F}" destId="{6962D473-613B-4C30-9DB8-C6FD9F3C0C76}" srcOrd="1" destOrd="0" parTransId="{9CB2EB0D-9616-4CE0-9CFC-E89E052AF950}" sibTransId="{CB8FF477-86FD-41C8-B68D-9510816F6C2E}"/>
    <dgm:cxn modelId="{2DF23BD4-8B95-4383-8818-D12F12283AB7}" srcId="{B7C40275-777D-4B1F-A79A-BF404BDCA592}" destId="{8A353D2C-861F-400B-BFEC-D2E2654321E6}" srcOrd="0" destOrd="0" parTransId="{E7B7BDCF-5F04-4B19-8F53-F8FB755A594B}" sibTransId="{16457CE2-1027-424C-8B32-69E5DAC0E928}"/>
    <dgm:cxn modelId="{875DF68C-5BC6-4436-922C-DB6A141F3A1F}" type="presOf" srcId="{610C76DF-6C5D-45C2-9ABE-07064FEEB75B}" destId="{C081D20C-D748-4F54-89CC-7DE9430E76B7}" srcOrd="0" destOrd="2" presId="urn:microsoft.com/office/officeart/2005/8/layout/chevron2"/>
    <dgm:cxn modelId="{D1DA2574-A0B1-4BE8-91D3-031ED007111A}" type="presOf" srcId="{14894F6D-AE88-4CEC-BC32-437CF4247D27}" destId="{C081D20C-D748-4F54-89CC-7DE9430E76B7}" srcOrd="0" destOrd="1" presId="urn:microsoft.com/office/officeart/2005/8/layout/chevron2"/>
    <dgm:cxn modelId="{BF7DCB21-1BD1-4F67-AF6F-203B2AE8BD2C}" type="presOf" srcId="{70E08306-B845-4DA0-8F6A-10E590C35A28}" destId="{7466B530-C730-4ADF-BE07-6E4F0E9B603A}" srcOrd="0" destOrd="0" presId="urn:microsoft.com/office/officeart/2005/8/layout/chevron2"/>
    <dgm:cxn modelId="{6439F8E5-0CE0-42E5-9F6F-0ADC593D9F32}" srcId="{70E08306-B845-4DA0-8F6A-10E590C35A28}" destId="{41F7E18A-9B69-4214-97BA-3437AB60FB28}" srcOrd="0" destOrd="0" parTransId="{6048C41B-70E3-4EB2-B10A-4BDC38D7887E}" sibTransId="{F9C7E482-934F-4489-BBA8-4466C3E42883}"/>
    <dgm:cxn modelId="{FAD380EB-C2D0-443C-BADC-CA4A77E4D9B5}" type="presOf" srcId="{35824180-A60A-4BC9-BE9E-D04BB65EBD47}" destId="{932D764E-AC70-4C90-B66F-0012C3048993}" srcOrd="0" destOrd="1" presId="urn:microsoft.com/office/officeart/2005/8/layout/chevron2"/>
    <dgm:cxn modelId="{B10BDED2-FAF8-4262-9564-73B22DA94EF2}" srcId="{31AE8536-094D-40C8-A10C-5D877C248D5F}" destId="{4E192472-C873-424D-B7F4-991416E714C7}" srcOrd="0" destOrd="0" parTransId="{B2E577EC-3D91-4A8A-AD90-1773C4408D51}" sibTransId="{83ED76BD-F44C-41EA-BA7B-B35012D195FD}"/>
    <dgm:cxn modelId="{799512DE-4CB9-42BD-BC7A-6AEF204E45F9}" srcId="{8A353D2C-861F-400B-BFEC-D2E2654321E6}" destId="{35824180-A60A-4BC9-BE9E-D04BB65EBD47}" srcOrd="1" destOrd="0" parTransId="{5E8FCC26-CF73-4300-ABF7-C08FC56A134A}" sibTransId="{867A8D71-7042-4E55-A9F3-67605F844355}"/>
    <dgm:cxn modelId="{4EC103E7-95F0-4926-8361-B75BA2D7F3E2}" srcId="{B7C40275-777D-4B1F-A79A-BF404BDCA592}" destId="{70E08306-B845-4DA0-8F6A-10E590C35A28}" srcOrd="1" destOrd="0" parTransId="{E61F7301-9933-473D-A09C-D7D4D0033D6B}" sibTransId="{92C05181-BE49-4445-BC8F-0FF26B668EC9}"/>
    <dgm:cxn modelId="{1C5D7F5D-4FCA-4639-86A7-212C844621A4}" type="presOf" srcId="{AF24F842-7758-44FE-A2F6-3D795F784FC3}" destId="{932D764E-AC70-4C90-B66F-0012C3048993}" srcOrd="0" destOrd="0" presId="urn:microsoft.com/office/officeart/2005/8/layout/chevron2"/>
    <dgm:cxn modelId="{5C7A73A7-8AB3-4BA8-AC95-1B7392459361}" srcId="{8A353D2C-861F-400B-BFEC-D2E2654321E6}" destId="{AF24F842-7758-44FE-A2F6-3D795F784FC3}" srcOrd="0" destOrd="0" parTransId="{843C563E-4B86-4614-822F-0333A8510017}" sibTransId="{F73EC988-B62E-404F-9BCD-BB1EBF9DD795}"/>
    <dgm:cxn modelId="{6361CCF5-4007-4B99-99E2-2109D68A27EC}" srcId="{70E08306-B845-4DA0-8F6A-10E590C35A28}" destId="{14894F6D-AE88-4CEC-BC32-437CF4247D27}" srcOrd="1" destOrd="0" parTransId="{6F577281-EF73-40B6-A830-5737022BF9ED}" sibTransId="{2D71B467-715B-4199-984A-863156ACC97D}"/>
    <dgm:cxn modelId="{F1E67144-484A-4FE7-B3D9-1FAF77F83D97}" type="presOf" srcId="{8A353D2C-861F-400B-BFEC-D2E2654321E6}" destId="{0502C019-B60A-4D5A-8E93-8998C1E991DD}" srcOrd="0" destOrd="0" presId="urn:microsoft.com/office/officeart/2005/8/layout/chevron2"/>
    <dgm:cxn modelId="{53B1FC73-C6A2-47F0-A126-E99D841A1A6D}" srcId="{B7C40275-777D-4B1F-A79A-BF404BDCA592}" destId="{31AE8536-094D-40C8-A10C-5D877C248D5F}" srcOrd="2" destOrd="0" parTransId="{EAEE92E7-AA52-42AE-90A9-FF14F5AE8AF7}" sibTransId="{425CF035-C23B-4783-8DE0-357C1247EB15}"/>
    <dgm:cxn modelId="{2204C4E6-51C9-4974-BD1C-351A7C6DBC62}" type="presParOf" srcId="{8806762E-E8C6-4345-B430-3905053E77B4}" destId="{32770588-4F8C-4A0F-985F-DF85727237EB}" srcOrd="0" destOrd="0" presId="urn:microsoft.com/office/officeart/2005/8/layout/chevron2"/>
    <dgm:cxn modelId="{4B51F224-32FF-46A3-BB9B-20748B1447F9}" type="presParOf" srcId="{32770588-4F8C-4A0F-985F-DF85727237EB}" destId="{0502C019-B60A-4D5A-8E93-8998C1E991DD}" srcOrd="0" destOrd="0" presId="urn:microsoft.com/office/officeart/2005/8/layout/chevron2"/>
    <dgm:cxn modelId="{3B3E8223-293E-4610-A072-7CB84766CB72}" type="presParOf" srcId="{32770588-4F8C-4A0F-985F-DF85727237EB}" destId="{932D764E-AC70-4C90-B66F-0012C3048993}" srcOrd="1" destOrd="0" presId="urn:microsoft.com/office/officeart/2005/8/layout/chevron2"/>
    <dgm:cxn modelId="{5782F925-0F46-48F3-9489-86EED0008AFD}" type="presParOf" srcId="{8806762E-E8C6-4345-B430-3905053E77B4}" destId="{4C7217D8-B544-4650-B2A9-F136587E2592}" srcOrd="1" destOrd="0" presId="urn:microsoft.com/office/officeart/2005/8/layout/chevron2"/>
    <dgm:cxn modelId="{D3D48125-7DEC-4C17-BD44-364E0E85A9AA}" type="presParOf" srcId="{8806762E-E8C6-4345-B430-3905053E77B4}" destId="{2A936C56-D817-42DC-BDB6-117541DC2134}" srcOrd="2" destOrd="0" presId="urn:microsoft.com/office/officeart/2005/8/layout/chevron2"/>
    <dgm:cxn modelId="{C3C0EE2D-D924-48D4-9106-C9B555B1674C}" type="presParOf" srcId="{2A936C56-D817-42DC-BDB6-117541DC2134}" destId="{7466B530-C730-4ADF-BE07-6E4F0E9B603A}" srcOrd="0" destOrd="0" presId="urn:microsoft.com/office/officeart/2005/8/layout/chevron2"/>
    <dgm:cxn modelId="{F590A2E3-E5A4-40A7-8749-1B48003B9BF3}" type="presParOf" srcId="{2A936C56-D817-42DC-BDB6-117541DC2134}" destId="{C081D20C-D748-4F54-89CC-7DE9430E76B7}" srcOrd="1" destOrd="0" presId="urn:microsoft.com/office/officeart/2005/8/layout/chevron2"/>
    <dgm:cxn modelId="{7861F9F4-842B-46D8-B38B-002C30C6ACC3}" type="presParOf" srcId="{8806762E-E8C6-4345-B430-3905053E77B4}" destId="{0087C2E1-1154-4BB0-A5B0-186225E74F80}" srcOrd="3" destOrd="0" presId="urn:microsoft.com/office/officeart/2005/8/layout/chevron2"/>
    <dgm:cxn modelId="{F9249060-E95B-4650-B463-FC1A01E4A116}" type="presParOf" srcId="{8806762E-E8C6-4345-B430-3905053E77B4}" destId="{1636FB0E-4924-48E3-90E2-E6014DC2505B}" srcOrd="4" destOrd="0" presId="urn:microsoft.com/office/officeart/2005/8/layout/chevron2"/>
    <dgm:cxn modelId="{C19E8BFE-1C38-407A-8500-6581847C2DFB}" type="presParOf" srcId="{1636FB0E-4924-48E3-90E2-E6014DC2505B}" destId="{9BD1DEDF-EDE3-4C0F-87B6-EC2DFAE7425F}" srcOrd="0" destOrd="0" presId="urn:microsoft.com/office/officeart/2005/8/layout/chevron2"/>
    <dgm:cxn modelId="{187754AE-9163-4EB5-B1BA-8F3223EC6D86}" type="presParOf" srcId="{1636FB0E-4924-48E3-90E2-E6014DC2505B}" destId="{53E508CE-5134-4752-844C-8AAE9493D92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C71747D-EA53-4625-B16A-1AA8E570C4E1}" type="doc">
      <dgm:prSet loTypeId="urn:microsoft.com/office/officeart/2005/8/layout/gear1" loCatId="relationship" qsTypeId="urn:microsoft.com/office/officeart/2005/8/quickstyle/simple1" qsCatId="simple" csTypeId="urn:microsoft.com/office/officeart/2005/8/colors/colorful1" csCatId="colorful" phldr="1"/>
      <dgm:spPr/>
    </dgm:pt>
    <dgm:pt modelId="{8EED50B8-ABA7-4FB8-B945-5F10566606B0}">
      <dgm:prSet phldrT="[Текст]"/>
      <dgm:spPr/>
      <dgm:t>
        <a:bodyPr/>
        <a:lstStyle/>
        <a:p>
          <a:r>
            <a:rPr lang="ru-RU" dirty="0" smtClean="0"/>
            <a:t>Обратная связь - смайлики</a:t>
          </a:r>
          <a:endParaRPr lang="ru-RU" dirty="0"/>
        </a:p>
      </dgm:t>
    </dgm:pt>
    <dgm:pt modelId="{01401C03-B7C5-42B7-8FFA-CBB1E5511E0C}" type="parTrans" cxnId="{EF55BDAF-7C75-4EF5-8405-75A0924FFC11}">
      <dgm:prSet/>
      <dgm:spPr/>
      <dgm:t>
        <a:bodyPr/>
        <a:lstStyle/>
        <a:p>
          <a:endParaRPr lang="ru-RU"/>
        </a:p>
      </dgm:t>
    </dgm:pt>
    <dgm:pt modelId="{14EA418C-51A4-42BE-A5F6-DDC738B6689F}" type="sibTrans" cxnId="{EF55BDAF-7C75-4EF5-8405-75A0924FFC11}">
      <dgm:prSet/>
      <dgm:spPr/>
      <dgm:t>
        <a:bodyPr/>
        <a:lstStyle/>
        <a:p>
          <a:endParaRPr lang="ru-RU"/>
        </a:p>
      </dgm:t>
    </dgm:pt>
    <dgm:pt modelId="{FD9CBA1B-5B5A-4AB7-BC06-38E3936B08BC}">
      <dgm:prSet phldrT="[Текст]"/>
      <dgm:spPr/>
      <dgm:t>
        <a:bodyPr/>
        <a:lstStyle/>
        <a:p>
          <a:r>
            <a:rPr lang="ru-RU" dirty="0" smtClean="0"/>
            <a:t>Лестница успеха</a:t>
          </a:r>
          <a:endParaRPr lang="ru-RU" dirty="0"/>
        </a:p>
      </dgm:t>
    </dgm:pt>
    <dgm:pt modelId="{45BABDF1-7F66-454F-80FE-EC96CA1FFA32}" type="parTrans" cxnId="{36081C25-B4B5-4F2A-9E42-6B239BF2BF3E}">
      <dgm:prSet/>
      <dgm:spPr/>
      <dgm:t>
        <a:bodyPr/>
        <a:lstStyle/>
        <a:p>
          <a:endParaRPr lang="ru-RU"/>
        </a:p>
      </dgm:t>
    </dgm:pt>
    <dgm:pt modelId="{E00F7A0E-498A-46BA-8946-D2D45E479D99}" type="sibTrans" cxnId="{36081C25-B4B5-4F2A-9E42-6B239BF2BF3E}">
      <dgm:prSet/>
      <dgm:spPr/>
      <dgm:t>
        <a:bodyPr/>
        <a:lstStyle/>
        <a:p>
          <a:endParaRPr lang="ru-RU"/>
        </a:p>
      </dgm:t>
    </dgm:pt>
    <dgm:pt modelId="{79D537D5-021A-4274-A904-9C5D2A668CD5}">
      <dgm:prSet phldrT="[Текст]"/>
      <dgm:spPr/>
      <dgm:t>
        <a:bodyPr/>
        <a:lstStyle/>
        <a:p>
          <a:r>
            <a:rPr lang="ru-RU" dirty="0" smtClean="0"/>
            <a:t>Стадия осмысления</a:t>
          </a:r>
          <a:endParaRPr lang="ru-RU" dirty="0"/>
        </a:p>
      </dgm:t>
    </dgm:pt>
    <dgm:pt modelId="{AF169AA0-43AF-4953-99B7-2F1AB1D0DEA4}" type="parTrans" cxnId="{54807EE1-F6C9-4918-A4F3-64D5A5B5ED96}">
      <dgm:prSet/>
      <dgm:spPr/>
      <dgm:t>
        <a:bodyPr/>
        <a:lstStyle/>
        <a:p>
          <a:endParaRPr lang="ru-RU"/>
        </a:p>
      </dgm:t>
    </dgm:pt>
    <dgm:pt modelId="{B8CAD02B-7E2F-4757-BE90-A3B75135BCAA}" type="sibTrans" cxnId="{54807EE1-F6C9-4918-A4F3-64D5A5B5ED96}">
      <dgm:prSet/>
      <dgm:spPr/>
      <dgm:t>
        <a:bodyPr/>
        <a:lstStyle/>
        <a:p>
          <a:endParaRPr lang="ru-RU"/>
        </a:p>
      </dgm:t>
    </dgm:pt>
    <dgm:pt modelId="{E2D82565-8EF9-4772-9A6D-544B8B472DDA}" type="pres">
      <dgm:prSet presAssocID="{2C71747D-EA53-4625-B16A-1AA8E570C4E1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E08A00B9-E2B1-490A-9A5A-CB23A736625E}" type="pres">
      <dgm:prSet presAssocID="{8EED50B8-ABA7-4FB8-B945-5F10566606B0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190337-F354-4BCE-B702-7A1359C65B84}" type="pres">
      <dgm:prSet presAssocID="{8EED50B8-ABA7-4FB8-B945-5F10566606B0}" presName="gear1srcNode" presStyleLbl="node1" presStyleIdx="0" presStyleCnt="3"/>
      <dgm:spPr/>
      <dgm:t>
        <a:bodyPr/>
        <a:lstStyle/>
        <a:p>
          <a:endParaRPr lang="ru-RU"/>
        </a:p>
      </dgm:t>
    </dgm:pt>
    <dgm:pt modelId="{3D79F840-C6E8-42AE-AA56-2F9157D06B72}" type="pres">
      <dgm:prSet presAssocID="{8EED50B8-ABA7-4FB8-B945-5F10566606B0}" presName="gear1dstNode" presStyleLbl="node1" presStyleIdx="0" presStyleCnt="3"/>
      <dgm:spPr/>
      <dgm:t>
        <a:bodyPr/>
        <a:lstStyle/>
        <a:p>
          <a:endParaRPr lang="ru-RU"/>
        </a:p>
      </dgm:t>
    </dgm:pt>
    <dgm:pt modelId="{2B668B25-8A10-4051-99DD-ACFBEBC4BCF5}" type="pres">
      <dgm:prSet presAssocID="{FD9CBA1B-5B5A-4AB7-BC06-38E3936B08BC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519483-25B9-4C9E-8FC8-B9482C80C200}" type="pres">
      <dgm:prSet presAssocID="{FD9CBA1B-5B5A-4AB7-BC06-38E3936B08BC}" presName="gear2srcNode" presStyleLbl="node1" presStyleIdx="1" presStyleCnt="3"/>
      <dgm:spPr/>
      <dgm:t>
        <a:bodyPr/>
        <a:lstStyle/>
        <a:p>
          <a:endParaRPr lang="ru-RU"/>
        </a:p>
      </dgm:t>
    </dgm:pt>
    <dgm:pt modelId="{3E635AF2-59E8-4977-967D-EF6C89F346F4}" type="pres">
      <dgm:prSet presAssocID="{FD9CBA1B-5B5A-4AB7-BC06-38E3936B08BC}" presName="gear2dstNode" presStyleLbl="node1" presStyleIdx="1" presStyleCnt="3"/>
      <dgm:spPr/>
      <dgm:t>
        <a:bodyPr/>
        <a:lstStyle/>
        <a:p>
          <a:endParaRPr lang="ru-RU"/>
        </a:p>
      </dgm:t>
    </dgm:pt>
    <dgm:pt modelId="{955E6773-DDAB-4A9B-B0D0-327EFB5C8677}" type="pres">
      <dgm:prSet presAssocID="{79D537D5-021A-4274-A904-9C5D2A668CD5}" presName="gear3" presStyleLbl="node1" presStyleIdx="2" presStyleCnt="3"/>
      <dgm:spPr/>
      <dgm:t>
        <a:bodyPr/>
        <a:lstStyle/>
        <a:p>
          <a:endParaRPr lang="ru-RU"/>
        </a:p>
      </dgm:t>
    </dgm:pt>
    <dgm:pt modelId="{9F17A2B5-2D25-4E52-B109-B4856C52084D}" type="pres">
      <dgm:prSet presAssocID="{79D537D5-021A-4274-A904-9C5D2A668CD5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44DEC6-C1A5-4074-BD49-89C27F00EDC8}" type="pres">
      <dgm:prSet presAssocID="{79D537D5-021A-4274-A904-9C5D2A668CD5}" presName="gear3srcNode" presStyleLbl="node1" presStyleIdx="2" presStyleCnt="3"/>
      <dgm:spPr/>
      <dgm:t>
        <a:bodyPr/>
        <a:lstStyle/>
        <a:p>
          <a:endParaRPr lang="ru-RU"/>
        </a:p>
      </dgm:t>
    </dgm:pt>
    <dgm:pt modelId="{1DADECB2-9A51-46F8-A528-A473561621DA}" type="pres">
      <dgm:prSet presAssocID="{79D537D5-021A-4274-A904-9C5D2A668CD5}" presName="gear3dstNode" presStyleLbl="node1" presStyleIdx="2" presStyleCnt="3"/>
      <dgm:spPr/>
      <dgm:t>
        <a:bodyPr/>
        <a:lstStyle/>
        <a:p>
          <a:endParaRPr lang="ru-RU"/>
        </a:p>
      </dgm:t>
    </dgm:pt>
    <dgm:pt modelId="{024BA005-1D85-42ED-9ED6-39E6B4E13B9A}" type="pres">
      <dgm:prSet presAssocID="{14EA418C-51A4-42BE-A5F6-DDC738B6689F}" presName="connector1" presStyleLbl="sibTrans2D1" presStyleIdx="0" presStyleCnt="3"/>
      <dgm:spPr/>
      <dgm:t>
        <a:bodyPr/>
        <a:lstStyle/>
        <a:p>
          <a:endParaRPr lang="ru-RU"/>
        </a:p>
      </dgm:t>
    </dgm:pt>
    <dgm:pt modelId="{2FFB7D47-3DD5-4006-A34D-E95AEA628841}" type="pres">
      <dgm:prSet presAssocID="{E00F7A0E-498A-46BA-8946-D2D45E479D99}" presName="connector2" presStyleLbl="sibTrans2D1" presStyleIdx="1" presStyleCnt="3"/>
      <dgm:spPr/>
      <dgm:t>
        <a:bodyPr/>
        <a:lstStyle/>
        <a:p>
          <a:endParaRPr lang="ru-RU"/>
        </a:p>
      </dgm:t>
    </dgm:pt>
    <dgm:pt modelId="{CBDA0447-8AA4-4E1B-97D5-36EE9481D82B}" type="pres">
      <dgm:prSet presAssocID="{B8CAD02B-7E2F-4757-BE90-A3B75135BCAA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E6F09C1F-7E50-424E-B5EE-FC941A30FD38}" type="presOf" srcId="{8EED50B8-ABA7-4FB8-B945-5F10566606B0}" destId="{E08A00B9-E2B1-490A-9A5A-CB23A736625E}" srcOrd="0" destOrd="0" presId="urn:microsoft.com/office/officeart/2005/8/layout/gear1"/>
    <dgm:cxn modelId="{A9AEC264-D924-4D66-91B1-0BCF0AF2D7B8}" type="presOf" srcId="{E00F7A0E-498A-46BA-8946-D2D45E479D99}" destId="{2FFB7D47-3DD5-4006-A34D-E95AEA628841}" srcOrd="0" destOrd="0" presId="urn:microsoft.com/office/officeart/2005/8/layout/gear1"/>
    <dgm:cxn modelId="{EE18E31F-12F7-4A38-9E62-3F557AA8BD76}" type="presOf" srcId="{FD9CBA1B-5B5A-4AB7-BC06-38E3936B08BC}" destId="{2B668B25-8A10-4051-99DD-ACFBEBC4BCF5}" srcOrd="0" destOrd="0" presId="urn:microsoft.com/office/officeart/2005/8/layout/gear1"/>
    <dgm:cxn modelId="{D6A53F18-FD65-488D-9F86-85CAFDCA50A8}" type="presOf" srcId="{FD9CBA1B-5B5A-4AB7-BC06-38E3936B08BC}" destId="{3E635AF2-59E8-4977-967D-EF6C89F346F4}" srcOrd="2" destOrd="0" presId="urn:microsoft.com/office/officeart/2005/8/layout/gear1"/>
    <dgm:cxn modelId="{B40FEF3C-BB0D-45BA-8B3E-75FEC8C0AA29}" type="presOf" srcId="{14EA418C-51A4-42BE-A5F6-DDC738B6689F}" destId="{024BA005-1D85-42ED-9ED6-39E6B4E13B9A}" srcOrd="0" destOrd="0" presId="urn:microsoft.com/office/officeart/2005/8/layout/gear1"/>
    <dgm:cxn modelId="{516BFC85-BCEC-4ED1-8AF2-54FABEC59D86}" type="presOf" srcId="{2C71747D-EA53-4625-B16A-1AA8E570C4E1}" destId="{E2D82565-8EF9-4772-9A6D-544B8B472DDA}" srcOrd="0" destOrd="0" presId="urn:microsoft.com/office/officeart/2005/8/layout/gear1"/>
    <dgm:cxn modelId="{36081C25-B4B5-4F2A-9E42-6B239BF2BF3E}" srcId="{2C71747D-EA53-4625-B16A-1AA8E570C4E1}" destId="{FD9CBA1B-5B5A-4AB7-BC06-38E3936B08BC}" srcOrd="1" destOrd="0" parTransId="{45BABDF1-7F66-454F-80FE-EC96CA1FFA32}" sibTransId="{E00F7A0E-498A-46BA-8946-D2D45E479D99}"/>
    <dgm:cxn modelId="{62E84F72-31CE-4EB8-A242-04DDAF1AD510}" type="presOf" srcId="{79D537D5-021A-4274-A904-9C5D2A668CD5}" destId="{1DADECB2-9A51-46F8-A528-A473561621DA}" srcOrd="3" destOrd="0" presId="urn:microsoft.com/office/officeart/2005/8/layout/gear1"/>
    <dgm:cxn modelId="{2DC28D0D-640F-4D91-A7F2-7D6BE1E654E3}" type="presOf" srcId="{79D537D5-021A-4274-A904-9C5D2A668CD5}" destId="{9F17A2B5-2D25-4E52-B109-B4856C52084D}" srcOrd="1" destOrd="0" presId="urn:microsoft.com/office/officeart/2005/8/layout/gear1"/>
    <dgm:cxn modelId="{54807EE1-F6C9-4918-A4F3-64D5A5B5ED96}" srcId="{2C71747D-EA53-4625-B16A-1AA8E570C4E1}" destId="{79D537D5-021A-4274-A904-9C5D2A668CD5}" srcOrd="2" destOrd="0" parTransId="{AF169AA0-43AF-4953-99B7-2F1AB1D0DEA4}" sibTransId="{B8CAD02B-7E2F-4757-BE90-A3B75135BCAA}"/>
    <dgm:cxn modelId="{F7747159-6239-4394-8BBF-27DE9940D07E}" type="presOf" srcId="{8EED50B8-ABA7-4FB8-B945-5F10566606B0}" destId="{3D79F840-C6E8-42AE-AA56-2F9157D06B72}" srcOrd="2" destOrd="0" presId="urn:microsoft.com/office/officeart/2005/8/layout/gear1"/>
    <dgm:cxn modelId="{82C4F8B5-38FD-4967-9890-E5CA6CEA7C61}" type="presOf" srcId="{B8CAD02B-7E2F-4757-BE90-A3B75135BCAA}" destId="{CBDA0447-8AA4-4E1B-97D5-36EE9481D82B}" srcOrd="0" destOrd="0" presId="urn:microsoft.com/office/officeart/2005/8/layout/gear1"/>
    <dgm:cxn modelId="{EF55BDAF-7C75-4EF5-8405-75A0924FFC11}" srcId="{2C71747D-EA53-4625-B16A-1AA8E570C4E1}" destId="{8EED50B8-ABA7-4FB8-B945-5F10566606B0}" srcOrd="0" destOrd="0" parTransId="{01401C03-B7C5-42B7-8FFA-CBB1E5511E0C}" sibTransId="{14EA418C-51A4-42BE-A5F6-DDC738B6689F}"/>
    <dgm:cxn modelId="{AEF4097A-E6D6-46F6-89EC-BBD2E54D8CC7}" type="presOf" srcId="{79D537D5-021A-4274-A904-9C5D2A668CD5}" destId="{955E6773-DDAB-4A9B-B0D0-327EFB5C8677}" srcOrd="0" destOrd="0" presId="urn:microsoft.com/office/officeart/2005/8/layout/gear1"/>
    <dgm:cxn modelId="{38AF6B7B-22AB-42BC-B66C-213C8BD378AE}" type="presOf" srcId="{FD9CBA1B-5B5A-4AB7-BC06-38E3936B08BC}" destId="{D1519483-25B9-4C9E-8FC8-B9482C80C200}" srcOrd="1" destOrd="0" presId="urn:microsoft.com/office/officeart/2005/8/layout/gear1"/>
    <dgm:cxn modelId="{16D53517-0D8A-4D03-A362-19E67AAD0F1C}" type="presOf" srcId="{79D537D5-021A-4274-A904-9C5D2A668CD5}" destId="{6744DEC6-C1A5-4074-BD49-89C27F00EDC8}" srcOrd="2" destOrd="0" presId="urn:microsoft.com/office/officeart/2005/8/layout/gear1"/>
    <dgm:cxn modelId="{FCCD9419-17C5-482F-99C2-54ED433D9570}" type="presOf" srcId="{8EED50B8-ABA7-4FB8-B945-5F10566606B0}" destId="{05190337-F354-4BCE-B702-7A1359C65B84}" srcOrd="1" destOrd="0" presId="urn:microsoft.com/office/officeart/2005/8/layout/gear1"/>
    <dgm:cxn modelId="{774F924C-9370-4265-A1D6-F742E3CB0B53}" type="presParOf" srcId="{E2D82565-8EF9-4772-9A6D-544B8B472DDA}" destId="{E08A00B9-E2B1-490A-9A5A-CB23A736625E}" srcOrd="0" destOrd="0" presId="urn:microsoft.com/office/officeart/2005/8/layout/gear1"/>
    <dgm:cxn modelId="{254BE9F0-1155-4464-B02A-DF52B8E8AA2B}" type="presParOf" srcId="{E2D82565-8EF9-4772-9A6D-544B8B472DDA}" destId="{05190337-F354-4BCE-B702-7A1359C65B84}" srcOrd="1" destOrd="0" presId="urn:microsoft.com/office/officeart/2005/8/layout/gear1"/>
    <dgm:cxn modelId="{26FA46A3-5B27-4E42-AD34-BD6139D5204C}" type="presParOf" srcId="{E2D82565-8EF9-4772-9A6D-544B8B472DDA}" destId="{3D79F840-C6E8-42AE-AA56-2F9157D06B72}" srcOrd="2" destOrd="0" presId="urn:microsoft.com/office/officeart/2005/8/layout/gear1"/>
    <dgm:cxn modelId="{8D0EB3A3-623E-4B59-8378-EFD513C5849E}" type="presParOf" srcId="{E2D82565-8EF9-4772-9A6D-544B8B472DDA}" destId="{2B668B25-8A10-4051-99DD-ACFBEBC4BCF5}" srcOrd="3" destOrd="0" presId="urn:microsoft.com/office/officeart/2005/8/layout/gear1"/>
    <dgm:cxn modelId="{EE51DE4A-1593-4D28-B62B-C0B9CDD3C4EA}" type="presParOf" srcId="{E2D82565-8EF9-4772-9A6D-544B8B472DDA}" destId="{D1519483-25B9-4C9E-8FC8-B9482C80C200}" srcOrd="4" destOrd="0" presId="urn:microsoft.com/office/officeart/2005/8/layout/gear1"/>
    <dgm:cxn modelId="{4FCF5D89-979A-401A-869D-D78E4E4AC505}" type="presParOf" srcId="{E2D82565-8EF9-4772-9A6D-544B8B472DDA}" destId="{3E635AF2-59E8-4977-967D-EF6C89F346F4}" srcOrd="5" destOrd="0" presId="urn:microsoft.com/office/officeart/2005/8/layout/gear1"/>
    <dgm:cxn modelId="{51426BFA-E410-4319-9C3A-35568ABAE21F}" type="presParOf" srcId="{E2D82565-8EF9-4772-9A6D-544B8B472DDA}" destId="{955E6773-DDAB-4A9B-B0D0-327EFB5C8677}" srcOrd="6" destOrd="0" presId="urn:microsoft.com/office/officeart/2005/8/layout/gear1"/>
    <dgm:cxn modelId="{620297A8-3F6F-438A-9BD6-0FC91722A4E7}" type="presParOf" srcId="{E2D82565-8EF9-4772-9A6D-544B8B472DDA}" destId="{9F17A2B5-2D25-4E52-B109-B4856C52084D}" srcOrd="7" destOrd="0" presId="urn:microsoft.com/office/officeart/2005/8/layout/gear1"/>
    <dgm:cxn modelId="{8E1499BD-8762-4D44-8E60-2B5590552FE5}" type="presParOf" srcId="{E2D82565-8EF9-4772-9A6D-544B8B472DDA}" destId="{6744DEC6-C1A5-4074-BD49-89C27F00EDC8}" srcOrd="8" destOrd="0" presId="urn:microsoft.com/office/officeart/2005/8/layout/gear1"/>
    <dgm:cxn modelId="{F536E222-5F84-4752-9454-97A815375BDF}" type="presParOf" srcId="{E2D82565-8EF9-4772-9A6D-544B8B472DDA}" destId="{1DADECB2-9A51-46F8-A528-A473561621DA}" srcOrd="9" destOrd="0" presId="urn:microsoft.com/office/officeart/2005/8/layout/gear1"/>
    <dgm:cxn modelId="{44CF2C29-C0B5-45F3-AE91-E5E39A0840EA}" type="presParOf" srcId="{E2D82565-8EF9-4772-9A6D-544B8B472DDA}" destId="{024BA005-1D85-42ED-9ED6-39E6B4E13B9A}" srcOrd="10" destOrd="0" presId="urn:microsoft.com/office/officeart/2005/8/layout/gear1"/>
    <dgm:cxn modelId="{7F7C2686-1160-4E2C-91AC-971B6D983EF2}" type="presParOf" srcId="{E2D82565-8EF9-4772-9A6D-544B8B472DDA}" destId="{2FFB7D47-3DD5-4006-A34D-E95AEA628841}" srcOrd="11" destOrd="0" presId="urn:microsoft.com/office/officeart/2005/8/layout/gear1"/>
    <dgm:cxn modelId="{25BA50EB-6F9D-4766-859C-4D645ACB4B80}" type="presParOf" srcId="{E2D82565-8EF9-4772-9A6D-544B8B472DDA}" destId="{CBDA0447-8AA4-4E1B-97D5-36EE9481D82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F2B1F7-7AB3-461E-A03C-F30E31734956}">
      <dsp:nvSpPr>
        <dsp:cNvPr id="0" name=""/>
        <dsp:cNvSpPr/>
      </dsp:nvSpPr>
      <dsp:spPr>
        <a:xfrm>
          <a:off x="3904202" y="895665"/>
          <a:ext cx="388943" cy="1072197"/>
        </a:xfrm>
        <a:custGeom>
          <a:avLst/>
          <a:gdLst/>
          <a:ahLst/>
          <a:cxnLst/>
          <a:rect l="0" t="0" r="0" b="0"/>
          <a:pathLst>
            <a:path>
              <a:moveTo>
                <a:pt x="388943" y="0"/>
              </a:moveTo>
              <a:lnTo>
                <a:pt x="388943" y="1072197"/>
              </a:lnTo>
              <a:lnTo>
                <a:pt x="0" y="107219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1C2279-1CFC-4E7F-A0DC-95F7036270B9}">
      <dsp:nvSpPr>
        <dsp:cNvPr id="0" name=""/>
        <dsp:cNvSpPr/>
      </dsp:nvSpPr>
      <dsp:spPr>
        <a:xfrm>
          <a:off x="4293146" y="895665"/>
          <a:ext cx="2721976" cy="21294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4726"/>
              </a:lnTo>
              <a:lnTo>
                <a:pt x="2721976" y="1884726"/>
              </a:lnTo>
              <a:lnTo>
                <a:pt x="2721976" y="212941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AB8EEE-3AF6-4251-8C4D-9F8438AC525B}">
      <dsp:nvSpPr>
        <dsp:cNvPr id="0" name=""/>
        <dsp:cNvSpPr/>
      </dsp:nvSpPr>
      <dsp:spPr>
        <a:xfrm>
          <a:off x="4148894" y="895665"/>
          <a:ext cx="144251" cy="2144181"/>
        </a:xfrm>
        <a:custGeom>
          <a:avLst/>
          <a:gdLst/>
          <a:ahLst/>
          <a:cxnLst/>
          <a:rect l="0" t="0" r="0" b="0"/>
          <a:pathLst>
            <a:path>
              <a:moveTo>
                <a:pt x="144251" y="0"/>
              </a:moveTo>
              <a:lnTo>
                <a:pt x="144251" y="1899489"/>
              </a:lnTo>
              <a:lnTo>
                <a:pt x="0" y="1899489"/>
              </a:lnTo>
              <a:lnTo>
                <a:pt x="0" y="214418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F49224-FA26-4D60-9D0C-6D509A9C55B0}">
      <dsp:nvSpPr>
        <dsp:cNvPr id="0" name=""/>
        <dsp:cNvSpPr/>
      </dsp:nvSpPr>
      <dsp:spPr>
        <a:xfrm>
          <a:off x="1329110" y="895665"/>
          <a:ext cx="2964035" cy="2144181"/>
        </a:xfrm>
        <a:custGeom>
          <a:avLst/>
          <a:gdLst/>
          <a:ahLst/>
          <a:cxnLst/>
          <a:rect l="0" t="0" r="0" b="0"/>
          <a:pathLst>
            <a:path>
              <a:moveTo>
                <a:pt x="2964035" y="0"/>
              </a:moveTo>
              <a:lnTo>
                <a:pt x="2964035" y="1899489"/>
              </a:lnTo>
              <a:lnTo>
                <a:pt x="0" y="1899489"/>
              </a:lnTo>
              <a:lnTo>
                <a:pt x="0" y="214418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0FFAE5-44F9-4A09-A82F-5FCD80A4C908}">
      <dsp:nvSpPr>
        <dsp:cNvPr id="0" name=""/>
        <dsp:cNvSpPr/>
      </dsp:nvSpPr>
      <dsp:spPr>
        <a:xfrm>
          <a:off x="1346215" y="0"/>
          <a:ext cx="5893860" cy="8956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Виды алгоритмов</a:t>
          </a:r>
          <a:endParaRPr lang="ru-RU" sz="2400" kern="1200" dirty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346215" y="0"/>
        <a:ext cx="5893860" cy="895665"/>
      </dsp:txXfrm>
    </dsp:sp>
    <dsp:sp modelId="{6CD4C7F3-3357-4F50-A998-03E8CFEDC514}">
      <dsp:nvSpPr>
        <dsp:cNvPr id="0" name=""/>
        <dsp:cNvSpPr/>
      </dsp:nvSpPr>
      <dsp:spPr>
        <a:xfrm>
          <a:off x="163910" y="3039847"/>
          <a:ext cx="2330399" cy="13873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2">
                  <a:lumMod val="75000"/>
                </a:schemeClr>
              </a:solidFill>
            </a:rPr>
            <a:t>Все учащиеся: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>
              <a:solidFill>
                <a:srgbClr val="7030A0"/>
              </a:solidFill>
            </a:rPr>
            <a:t>Знают виды алгоритмов и приводят примеры для каждого вида алгоритмов из жизни</a:t>
          </a:r>
          <a:r>
            <a:rPr lang="ru-RU" sz="1600" i="1" kern="1200" dirty="0" smtClean="0"/>
            <a:t>.</a:t>
          </a:r>
          <a:endParaRPr lang="ru-RU" sz="1600" kern="1200" dirty="0"/>
        </a:p>
      </dsp:txBody>
      <dsp:txXfrm>
        <a:off x="163910" y="3039847"/>
        <a:ext cx="2330399" cy="1387368"/>
      </dsp:txXfrm>
    </dsp:sp>
    <dsp:sp modelId="{7F2F97BD-7FD0-4040-A469-68A5514A479F}">
      <dsp:nvSpPr>
        <dsp:cNvPr id="0" name=""/>
        <dsp:cNvSpPr/>
      </dsp:nvSpPr>
      <dsp:spPr>
        <a:xfrm>
          <a:off x="2983694" y="3039847"/>
          <a:ext cx="2330399" cy="144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2">
                  <a:lumMod val="75000"/>
                </a:schemeClr>
              </a:solidFill>
            </a:rPr>
            <a:t>Большинство учащихся: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>
              <a:solidFill>
                <a:srgbClr val="7030A0"/>
              </a:solidFill>
            </a:rPr>
            <a:t>Различают виды алгоритмов с использованием представленных данных</a:t>
          </a:r>
          <a:r>
            <a:rPr lang="ru-RU" sz="1600" i="1" kern="1200" dirty="0" smtClean="0"/>
            <a:t>.</a:t>
          </a:r>
          <a:endParaRPr lang="ru-RU" sz="1600" kern="1200" dirty="0"/>
        </a:p>
      </dsp:txBody>
      <dsp:txXfrm>
        <a:off x="2983694" y="3039847"/>
        <a:ext cx="2330399" cy="1442400"/>
      </dsp:txXfrm>
    </dsp:sp>
    <dsp:sp modelId="{2EFAD005-DFE7-4EB2-B55A-B05DE5A38BC7}">
      <dsp:nvSpPr>
        <dsp:cNvPr id="0" name=""/>
        <dsp:cNvSpPr/>
      </dsp:nvSpPr>
      <dsp:spPr>
        <a:xfrm>
          <a:off x="5849923" y="3025084"/>
          <a:ext cx="2330399" cy="14964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2">
                  <a:lumMod val="75000"/>
                </a:schemeClr>
              </a:solidFill>
            </a:rPr>
            <a:t>Некоторые учащиеся: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>
              <a:solidFill>
                <a:srgbClr val="7030A0"/>
              </a:solidFill>
            </a:rPr>
            <a:t>Составляют алгоритмы, анализируют и классифицируют данные алгоритмы по их видам</a:t>
          </a:r>
          <a:r>
            <a:rPr lang="ru-RU" sz="1600" i="1" kern="1200" dirty="0" smtClean="0"/>
            <a:t>.</a:t>
          </a:r>
          <a:endParaRPr lang="ru-RU" sz="1600" kern="1200" dirty="0"/>
        </a:p>
      </dsp:txBody>
      <dsp:txXfrm>
        <a:off x="5849923" y="3025084"/>
        <a:ext cx="2330399" cy="1496442"/>
      </dsp:txXfrm>
    </dsp:sp>
    <dsp:sp modelId="{E512EA04-F77C-4385-8B1E-EC38F4817E33}">
      <dsp:nvSpPr>
        <dsp:cNvPr id="0" name=""/>
        <dsp:cNvSpPr/>
      </dsp:nvSpPr>
      <dsp:spPr>
        <a:xfrm>
          <a:off x="157385" y="1385263"/>
          <a:ext cx="3746816" cy="11651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5.3.2.1. Формулировать определение алгоритма</a:t>
          </a:r>
          <a:endParaRPr lang="ru-RU" sz="2000" kern="1200" dirty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57385" y="1385263"/>
        <a:ext cx="3746816" cy="11651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2056B6-064B-4DF9-A784-92218101DD43}">
      <dsp:nvSpPr>
        <dsp:cNvPr id="0" name=""/>
        <dsp:cNvSpPr/>
      </dsp:nvSpPr>
      <dsp:spPr>
        <a:xfrm>
          <a:off x="206446" y="2459"/>
          <a:ext cx="4179111" cy="149281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Критерий успеха :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Calibri"/>
            </a:rPr>
            <a:t>• знает  виды алгоритмов и ее определение;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Calibri"/>
            </a:rPr>
            <a:t>• называет способы построения алгоритмов;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Calibri"/>
            </a:rPr>
            <a:t>• приводить примеры для каждого вида алгоритмов из жизни.</a:t>
          </a:r>
          <a:endParaRPr lang="ru-RU" sz="1300" kern="1200" dirty="0"/>
        </a:p>
      </dsp:txBody>
      <dsp:txXfrm>
        <a:off x="250169" y="46182"/>
        <a:ext cx="4091665" cy="1405369"/>
      </dsp:txXfrm>
    </dsp:sp>
    <dsp:sp modelId="{73BED1E4-202C-454D-A473-89B6CFEFE90E}">
      <dsp:nvSpPr>
        <dsp:cNvPr id="0" name=""/>
        <dsp:cNvSpPr/>
      </dsp:nvSpPr>
      <dsp:spPr>
        <a:xfrm>
          <a:off x="4604504" y="440351"/>
          <a:ext cx="527461" cy="6170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4604504" y="563757"/>
        <a:ext cx="369223" cy="370218"/>
      </dsp:txXfrm>
    </dsp:sp>
    <dsp:sp modelId="{648C635D-A3B1-4F5D-A600-9E8C78288EBB}">
      <dsp:nvSpPr>
        <dsp:cNvPr id="0" name=""/>
        <dsp:cNvSpPr/>
      </dsp:nvSpPr>
      <dsp:spPr>
        <a:xfrm>
          <a:off x="5380768" y="2459"/>
          <a:ext cx="2488025" cy="149281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Языковые цели: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алгоритм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линейный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циклический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если, тогда, иначе</a:t>
          </a:r>
          <a:endParaRPr lang="ru-RU" sz="1300" kern="1200" dirty="0"/>
        </a:p>
      </dsp:txBody>
      <dsp:txXfrm>
        <a:off x="5424491" y="46182"/>
        <a:ext cx="2400579" cy="1405369"/>
      </dsp:txXfrm>
    </dsp:sp>
    <dsp:sp modelId="{016C4557-5FCB-409F-98D8-F1439B380DC5}">
      <dsp:nvSpPr>
        <dsp:cNvPr id="0" name=""/>
        <dsp:cNvSpPr/>
      </dsp:nvSpPr>
      <dsp:spPr>
        <a:xfrm rot="5400000">
          <a:off x="6361050" y="1669436"/>
          <a:ext cx="527461" cy="6170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-5400000">
        <a:off x="6439672" y="1714220"/>
        <a:ext cx="370218" cy="369223"/>
      </dsp:txXfrm>
    </dsp:sp>
    <dsp:sp modelId="{87182EA0-EFA5-40D7-85F3-8AABFFE9B430}">
      <dsp:nvSpPr>
        <dsp:cNvPr id="0" name=""/>
        <dsp:cNvSpPr/>
      </dsp:nvSpPr>
      <dsp:spPr>
        <a:xfrm>
          <a:off x="5380768" y="2490484"/>
          <a:ext cx="2488025" cy="149281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Привитие ценностей: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Calibri"/>
            </a:rPr>
            <a:t>• </a:t>
          </a:r>
          <a:r>
            <a:rPr lang="ru-RU" sz="1300" kern="1200" dirty="0" smtClean="0"/>
            <a:t>национальное единство, мир и согласие в нашем обществе;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Calibri"/>
            </a:rPr>
            <a:t>• светское общество и высокая духовность.</a:t>
          </a:r>
          <a:endParaRPr lang="ru-RU" sz="1300" kern="1200" dirty="0"/>
        </a:p>
      </dsp:txBody>
      <dsp:txXfrm>
        <a:off x="5424491" y="2534207"/>
        <a:ext cx="2400579" cy="1405369"/>
      </dsp:txXfrm>
    </dsp:sp>
    <dsp:sp modelId="{B9AA2238-3679-4D35-BCD4-729DB9ED1DA3}">
      <dsp:nvSpPr>
        <dsp:cNvPr id="0" name=""/>
        <dsp:cNvSpPr/>
      </dsp:nvSpPr>
      <dsp:spPr>
        <a:xfrm rot="10800000">
          <a:off x="4634360" y="2928377"/>
          <a:ext cx="527461" cy="6170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10800000">
        <a:off x="4792598" y="3051783"/>
        <a:ext cx="369223" cy="370218"/>
      </dsp:txXfrm>
    </dsp:sp>
    <dsp:sp modelId="{59AA6A29-43D0-46E0-A888-0A6CE06395C9}">
      <dsp:nvSpPr>
        <dsp:cNvPr id="0" name=""/>
        <dsp:cNvSpPr/>
      </dsp:nvSpPr>
      <dsp:spPr>
        <a:xfrm>
          <a:off x="1897532" y="2490484"/>
          <a:ext cx="2488025" cy="149281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 smtClean="0"/>
            <a:t>Межпредметная</a:t>
          </a:r>
          <a:r>
            <a:rPr lang="ru-RU" sz="1300" kern="1200" dirty="0" smtClean="0"/>
            <a:t> связь: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математика, география</a:t>
          </a:r>
          <a:endParaRPr lang="ru-RU" sz="1300" kern="1200" dirty="0"/>
        </a:p>
      </dsp:txBody>
      <dsp:txXfrm>
        <a:off x="1941255" y="2534207"/>
        <a:ext cx="2400579" cy="1405369"/>
      </dsp:txXfrm>
    </dsp:sp>
    <dsp:sp modelId="{411126DA-558A-4505-BE13-D7472A858BC6}">
      <dsp:nvSpPr>
        <dsp:cNvPr id="0" name=""/>
        <dsp:cNvSpPr/>
      </dsp:nvSpPr>
      <dsp:spPr>
        <a:xfrm rot="5400000">
          <a:off x="2877814" y="4157462"/>
          <a:ext cx="527461" cy="6170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-5400000">
        <a:off x="2956436" y="4202246"/>
        <a:ext cx="370218" cy="369223"/>
      </dsp:txXfrm>
    </dsp:sp>
    <dsp:sp modelId="{85B9B9D5-108A-4F17-874C-E6178FB07320}">
      <dsp:nvSpPr>
        <dsp:cNvPr id="0" name=""/>
        <dsp:cNvSpPr/>
      </dsp:nvSpPr>
      <dsp:spPr>
        <a:xfrm>
          <a:off x="1897532" y="4978510"/>
          <a:ext cx="2488025" cy="121171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Предшествующие знания: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Calibri"/>
            </a:rPr>
            <a:t>• что такое алгоритм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Calibri"/>
            </a:rPr>
            <a:t>• свойства алгоритма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Calibri"/>
            </a:rPr>
            <a:t>• блок - схема</a:t>
          </a:r>
          <a:endParaRPr lang="ru-RU" sz="1300" kern="1200" dirty="0"/>
        </a:p>
      </dsp:txBody>
      <dsp:txXfrm>
        <a:off x="1933022" y="5014000"/>
        <a:ext cx="2417045" cy="11407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8310B9-A340-4B96-A426-9FB784B5D6DF}">
      <dsp:nvSpPr>
        <dsp:cNvPr id="0" name=""/>
        <dsp:cNvSpPr/>
      </dsp:nvSpPr>
      <dsp:spPr>
        <a:xfrm>
          <a:off x="51488" y="521568"/>
          <a:ext cx="1610715" cy="8703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Организационный момент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1488" y="521568"/>
        <a:ext cx="1610715" cy="568145"/>
      </dsp:txXfrm>
    </dsp:sp>
    <dsp:sp modelId="{7F1C6A24-6F00-4BE8-A4E5-E087292AA310}">
      <dsp:nvSpPr>
        <dsp:cNvPr id="0" name=""/>
        <dsp:cNvSpPr/>
      </dsp:nvSpPr>
      <dsp:spPr>
        <a:xfrm>
          <a:off x="0" y="1385659"/>
          <a:ext cx="2312774" cy="14400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48000"/>
                <a:satMod val="138000"/>
              </a:schemeClr>
            </a:gs>
            <a:gs pos="25000">
              <a:schemeClr val="accent2">
                <a:tint val="85000"/>
              </a:schemeClr>
            </a:gs>
            <a:gs pos="40000">
              <a:schemeClr val="accent2">
                <a:tint val="92000"/>
              </a:schemeClr>
            </a:gs>
            <a:gs pos="50000">
              <a:schemeClr val="accent2">
                <a:tint val="93000"/>
              </a:schemeClr>
            </a:gs>
            <a:gs pos="60000">
              <a:schemeClr val="accent2">
                <a:tint val="92000"/>
              </a:schemeClr>
            </a:gs>
            <a:gs pos="75000">
              <a:schemeClr val="accent2">
                <a:tint val="83000"/>
                <a:satMod val="108000"/>
              </a:schemeClr>
            </a:gs>
            <a:gs pos="100000">
              <a:schemeClr val="accent2"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101500">
            <a:schemeClr val="accent2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accent2"/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коллаборативная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среда «Здравствуйте»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листы оценивания 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176" y="1427835"/>
        <a:ext cx="2228422" cy="1355648"/>
      </dsp:txXfrm>
    </dsp:sp>
    <dsp:sp modelId="{7B6DEFC6-EC59-44DC-9558-86CC3B13850C}">
      <dsp:nvSpPr>
        <dsp:cNvPr id="0" name=""/>
        <dsp:cNvSpPr/>
      </dsp:nvSpPr>
      <dsp:spPr>
        <a:xfrm rot="67388">
          <a:off x="1961923" y="660245"/>
          <a:ext cx="635658" cy="3465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" kern="1200"/>
        </a:p>
      </dsp:txBody>
      <dsp:txXfrm>
        <a:off x="1961933" y="728543"/>
        <a:ext cx="531683" cy="207949"/>
      </dsp:txXfrm>
    </dsp:sp>
    <dsp:sp modelId="{A05A783C-EB12-4CD3-8393-19073C872695}">
      <dsp:nvSpPr>
        <dsp:cNvPr id="0" name=""/>
        <dsp:cNvSpPr/>
      </dsp:nvSpPr>
      <dsp:spPr>
        <a:xfrm>
          <a:off x="2861328" y="449554"/>
          <a:ext cx="2208551" cy="187585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Актуализация опорных знаний, подготовка к введению нового материала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61328" y="449554"/>
        <a:ext cx="2208551" cy="834068"/>
      </dsp:txXfrm>
    </dsp:sp>
    <dsp:sp modelId="{710B38FE-B7F6-4998-AF36-5B848DD989CE}">
      <dsp:nvSpPr>
        <dsp:cNvPr id="0" name=""/>
        <dsp:cNvSpPr/>
      </dsp:nvSpPr>
      <dsp:spPr>
        <a:xfrm>
          <a:off x="2585615" y="1385669"/>
          <a:ext cx="2571879" cy="14400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48000"/>
                <a:satMod val="138000"/>
              </a:schemeClr>
            </a:gs>
            <a:gs pos="25000">
              <a:schemeClr val="accent3">
                <a:tint val="85000"/>
              </a:schemeClr>
            </a:gs>
            <a:gs pos="40000">
              <a:schemeClr val="accent3">
                <a:tint val="92000"/>
              </a:schemeClr>
            </a:gs>
            <a:gs pos="50000">
              <a:schemeClr val="accent3">
                <a:tint val="93000"/>
              </a:schemeClr>
            </a:gs>
            <a:gs pos="60000">
              <a:schemeClr val="accent3">
                <a:tint val="92000"/>
              </a:schemeClr>
            </a:gs>
            <a:gs pos="75000">
              <a:schemeClr val="accent3">
                <a:tint val="83000"/>
                <a:satMod val="108000"/>
              </a:schemeClr>
            </a:gs>
            <a:gs pos="100000">
              <a:schemeClr val="accent3"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101500">
            <a:schemeClr val="accent3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accent3"/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smtClean="0">
              <a:latin typeface="Times New Roman" pitchFamily="18" charset="0"/>
              <a:cs typeface="Times New Roman" pitchFamily="18" charset="0"/>
            </a:rPr>
            <a:t>Приём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«Поймай ответ»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Парная работа - карточки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27791" y="1427845"/>
        <a:ext cx="2487527" cy="1355648"/>
      </dsp:txXfrm>
    </dsp:sp>
    <dsp:sp modelId="{AC18C7E6-B62D-430E-88A7-656D03BC5DE8}">
      <dsp:nvSpPr>
        <dsp:cNvPr id="0" name=""/>
        <dsp:cNvSpPr/>
      </dsp:nvSpPr>
      <dsp:spPr>
        <a:xfrm rot="16101">
          <a:off x="5365921" y="701325"/>
          <a:ext cx="627623" cy="3465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" kern="1200"/>
        </a:p>
      </dsp:txBody>
      <dsp:txXfrm>
        <a:off x="5365922" y="770399"/>
        <a:ext cx="523648" cy="207949"/>
      </dsp:txXfrm>
    </dsp:sp>
    <dsp:sp modelId="{1EC68951-E193-4FC2-98B8-67F16ADE1CC3}">
      <dsp:nvSpPr>
        <dsp:cNvPr id="0" name=""/>
        <dsp:cNvSpPr/>
      </dsp:nvSpPr>
      <dsp:spPr>
        <a:xfrm>
          <a:off x="6254061" y="593576"/>
          <a:ext cx="1392063" cy="88836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Формативное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оценивание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254061" y="593576"/>
        <a:ext cx="1392063" cy="573981"/>
      </dsp:txXfrm>
    </dsp:sp>
    <dsp:sp modelId="{A7CB74B3-1530-46B6-82AB-579793E7CFA0}">
      <dsp:nvSpPr>
        <dsp:cNvPr id="0" name=""/>
        <dsp:cNvSpPr/>
      </dsp:nvSpPr>
      <dsp:spPr>
        <a:xfrm>
          <a:off x="5700408" y="1313663"/>
          <a:ext cx="2477261" cy="14400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48000"/>
                <a:satMod val="138000"/>
              </a:schemeClr>
            </a:gs>
            <a:gs pos="25000">
              <a:schemeClr val="accent4">
                <a:tint val="85000"/>
              </a:schemeClr>
            </a:gs>
            <a:gs pos="40000">
              <a:schemeClr val="accent4">
                <a:tint val="92000"/>
              </a:schemeClr>
            </a:gs>
            <a:gs pos="50000">
              <a:schemeClr val="accent4">
                <a:tint val="93000"/>
              </a:schemeClr>
            </a:gs>
            <a:gs pos="60000">
              <a:schemeClr val="accent4">
                <a:tint val="92000"/>
              </a:schemeClr>
            </a:gs>
            <a:gs pos="75000">
              <a:schemeClr val="accent4">
                <a:tint val="83000"/>
                <a:satMod val="108000"/>
              </a:schemeClr>
            </a:gs>
            <a:gs pos="100000">
              <a:schemeClr val="accent4"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101500">
            <a:schemeClr val="accent4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accent4"/>
          </a:contourClr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Словесная похвала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Взаимооценивание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«Большой палец»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742584" y="1355839"/>
        <a:ext cx="2392909" cy="13556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2ACB6B-4903-4192-B22B-123F838D846D}">
      <dsp:nvSpPr>
        <dsp:cNvPr id="0" name=""/>
        <dsp:cNvSpPr/>
      </dsp:nvSpPr>
      <dsp:spPr>
        <a:xfrm>
          <a:off x="0" y="0"/>
          <a:ext cx="7715196" cy="2332856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505779-12CD-41D8-BAFF-FDD21D59B30B}">
      <dsp:nvSpPr>
        <dsp:cNvPr id="0" name=""/>
        <dsp:cNvSpPr/>
      </dsp:nvSpPr>
      <dsp:spPr>
        <a:xfrm>
          <a:off x="0" y="74096"/>
          <a:ext cx="2483330" cy="132503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Изучение нового материала, постановка цели и задачи урока </a:t>
          </a:r>
          <a:endParaRPr lang="ru-RU" sz="1700" kern="1200" dirty="0"/>
        </a:p>
      </dsp:txBody>
      <dsp:txXfrm>
        <a:off x="64683" y="138779"/>
        <a:ext cx="2353964" cy="1195668"/>
      </dsp:txXfrm>
    </dsp:sp>
    <dsp:sp modelId="{A4C3F0F8-C321-458D-A209-F532AF885383}">
      <dsp:nvSpPr>
        <dsp:cNvPr id="0" name=""/>
        <dsp:cNvSpPr/>
      </dsp:nvSpPr>
      <dsp:spPr>
        <a:xfrm>
          <a:off x="2601746" y="74096"/>
          <a:ext cx="2483330" cy="134280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Первичное восприятие нового учебного материала</a:t>
          </a:r>
          <a:endParaRPr lang="ru-RU" sz="1700" kern="1200" dirty="0"/>
        </a:p>
      </dsp:txBody>
      <dsp:txXfrm>
        <a:off x="2667296" y="139646"/>
        <a:ext cx="2352230" cy="1211701"/>
      </dsp:txXfrm>
    </dsp:sp>
    <dsp:sp modelId="{2B4CF1EF-41A9-4A4E-A16F-BCF450BD79E4}">
      <dsp:nvSpPr>
        <dsp:cNvPr id="0" name=""/>
        <dsp:cNvSpPr/>
      </dsp:nvSpPr>
      <dsp:spPr>
        <a:xfrm>
          <a:off x="5192965" y="74096"/>
          <a:ext cx="2483330" cy="130319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Первичное усвоение нового учебного материала </a:t>
          </a:r>
          <a:endParaRPr lang="ru-RU" sz="1700" kern="1200" dirty="0"/>
        </a:p>
      </dsp:txBody>
      <dsp:txXfrm>
        <a:off x="5256582" y="137713"/>
        <a:ext cx="2356096" cy="11759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02C019-B60A-4D5A-8E93-8998C1E991DD}">
      <dsp:nvSpPr>
        <dsp:cNvPr id="0" name=""/>
        <dsp:cNvSpPr/>
      </dsp:nvSpPr>
      <dsp:spPr>
        <a:xfrm rot="5400000">
          <a:off x="-222646" y="223826"/>
          <a:ext cx="1484312" cy="1039018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А</a:t>
          </a:r>
          <a:endParaRPr lang="ru-RU" sz="2900" kern="1200" dirty="0"/>
        </a:p>
      </dsp:txBody>
      <dsp:txXfrm rot="-5400000">
        <a:off x="1" y="520688"/>
        <a:ext cx="1039018" cy="445294"/>
      </dsp:txXfrm>
    </dsp:sp>
    <dsp:sp modelId="{932D764E-AC70-4C90-B66F-0012C3048993}">
      <dsp:nvSpPr>
        <dsp:cNvPr id="0" name=""/>
        <dsp:cNvSpPr/>
      </dsp:nvSpPr>
      <dsp:spPr>
        <a:xfrm rot="5400000">
          <a:off x="3085107" y="-1857515"/>
          <a:ext cx="964803" cy="5056981"/>
        </a:xfrm>
        <a:prstGeom prst="round2SameRect">
          <a:avLst/>
        </a:prstGeom>
        <a:gradFill rotWithShape="1">
          <a:gsLst>
            <a:gs pos="0">
              <a:schemeClr val="accent2">
                <a:tint val="48000"/>
                <a:satMod val="138000"/>
              </a:schemeClr>
            </a:gs>
            <a:gs pos="25000">
              <a:schemeClr val="accent2">
                <a:tint val="85000"/>
              </a:schemeClr>
            </a:gs>
            <a:gs pos="40000">
              <a:schemeClr val="accent2">
                <a:tint val="92000"/>
              </a:schemeClr>
            </a:gs>
            <a:gs pos="50000">
              <a:schemeClr val="accent2">
                <a:tint val="93000"/>
              </a:schemeClr>
            </a:gs>
            <a:gs pos="60000">
              <a:schemeClr val="accent2">
                <a:tint val="92000"/>
              </a:schemeClr>
            </a:gs>
            <a:gs pos="75000">
              <a:schemeClr val="accent2">
                <a:tint val="83000"/>
                <a:satMod val="108000"/>
              </a:schemeClr>
            </a:gs>
            <a:gs pos="100000">
              <a:schemeClr val="accent2">
                <a:tint val="48000"/>
                <a:satMod val="150000"/>
              </a:schemeClr>
            </a:gs>
          </a:gsLst>
          <a:lin ang="5400000" scaled="0"/>
        </a:gradFill>
        <a:ln w="12000" cap="flat" cmpd="sng" algn="ctr">
          <a:solidFill>
            <a:schemeClr val="accent2"/>
          </a:solidFill>
          <a:prstDash val="solid"/>
        </a:ln>
        <a:effectLst>
          <a:glow rad="63500">
            <a:schemeClr val="accent2"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2">
              <a:tint val="70000"/>
            </a:schemeClr>
          </a:contourClr>
        </a:sp3d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распознает вид алгоритма;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использует алгоритм;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выполняет алгоритм.</a:t>
          </a:r>
          <a:endParaRPr lang="ru-RU" sz="1800" kern="1200" dirty="0"/>
        </a:p>
      </dsp:txBody>
      <dsp:txXfrm rot="-5400000">
        <a:off x="1039018" y="235672"/>
        <a:ext cx="5009883" cy="870607"/>
      </dsp:txXfrm>
    </dsp:sp>
    <dsp:sp modelId="{7466B530-C730-4ADF-BE07-6E4F0E9B603A}">
      <dsp:nvSpPr>
        <dsp:cNvPr id="0" name=""/>
        <dsp:cNvSpPr/>
      </dsp:nvSpPr>
      <dsp:spPr>
        <a:xfrm rot="5400000">
          <a:off x="-222646" y="1512490"/>
          <a:ext cx="1484312" cy="1039018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В</a:t>
          </a:r>
          <a:endParaRPr lang="ru-RU" sz="2900" kern="1200" dirty="0"/>
        </a:p>
      </dsp:txBody>
      <dsp:txXfrm rot="-5400000">
        <a:off x="1" y="1809352"/>
        <a:ext cx="1039018" cy="445294"/>
      </dsp:txXfrm>
    </dsp:sp>
    <dsp:sp modelId="{C081D20C-D748-4F54-89CC-7DE9430E76B7}">
      <dsp:nvSpPr>
        <dsp:cNvPr id="0" name=""/>
        <dsp:cNvSpPr/>
      </dsp:nvSpPr>
      <dsp:spPr>
        <a:xfrm rot="5400000">
          <a:off x="3085107" y="-705872"/>
          <a:ext cx="964803" cy="5056981"/>
        </a:xfrm>
        <a:prstGeom prst="round2SameRect">
          <a:avLst/>
        </a:prstGeom>
        <a:gradFill rotWithShape="1">
          <a:gsLst>
            <a:gs pos="0">
              <a:schemeClr val="accent3">
                <a:tint val="48000"/>
                <a:satMod val="138000"/>
              </a:schemeClr>
            </a:gs>
            <a:gs pos="25000">
              <a:schemeClr val="accent3">
                <a:tint val="85000"/>
              </a:schemeClr>
            </a:gs>
            <a:gs pos="40000">
              <a:schemeClr val="accent3">
                <a:tint val="92000"/>
              </a:schemeClr>
            </a:gs>
            <a:gs pos="50000">
              <a:schemeClr val="accent3">
                <a:tint val="93000"/>
              </a:schemeClr>
            </a:gs>
            <a:gs pos="60000">
              <a:schemeClr val="accent3">
                <a:tint val="92000"/>
              </a:schemeClr>
            </a:gs>
            <a:gs pos="75000">
              <a:schemeClr val="accent3">
                <a:tint val="83000"/>
                <a:satMod val="108000"/>
              </a:schemeClr>
            </a:gs>
            <a:gs pos="100000">
              <a:schemeClr val="accent3"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101500">
            <a:schemeClr val="accent3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accent3"/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распознает вид алгоритма;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сравнивает алгоритмы;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находит отличия.</a:t>
          </a:r>
          <a:endParaRPr lang="ru-RU" sz="1800" kern="1200" dirty="0"/>
        </a:p>
      </dsp:txBody>
      <dsp:txXfrm rot="-5400000">
        <a:off x="1039018" y="1387315"/>
        <a:ext cx="5009883" cy="870607"/>
      </dsp:txXfrm>
    </dsp:sp>
    <dsp:sp modelId="{9BD1DEDF-EDE3-4C0F-87B6-EC2DFAE7425F}">
      <dsp:nvSpPr>
        <dsp:cNvPr id="0" name=""/>
        <dsp:cNvSpPr/>
      </dsp:nvSpPr>
      <dsp:spPr>
        <a:xfrm rot="5400000">
          <a:off x="-222646" y="2801154"/>
          <a:ext cx="1484312" cy="1039018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С</a:t>
          </a:r>
          <a:endParaRPr lang="ru-RU" sz="2900" kern="1200" dirty="0"/>
        </a:p>
      </dsp:txBody>
      <dsp:txXfrm rot="-5400000">
        <a:off x="1" y="3098016"/>
        <a:ext cx="1039018" cy="445294"/>
      </dsp:txXfrm>
    </dsp:sp>
    <dsp:sp modelId="{53E508CE-5134-4752-844C-8AAE9493D92A}">
      <dsp:nvSpPr>
        <dsp:cNvPr id="0" name=""/>
        <dsp:cNvSpPr/>
      </dsp:nvSpPr>
      <dsp:spPr>
        <a:xfrm rot="5400000">
          <a:off x="3085107" y="532418"/>
          <a:ext cx="964803" cy="5056981"/>
        </a:xfrm>
        <a:prstGeom prst="round2SameRect">
          <a:avLst/>
        </a:prstGeom>
        <a:gradFill rotWithShape="1">
          <a:gsLst>
            <a:gs pos="0">
              <a:schemeClr val="accent4">
                <a:tint val="48000"/>
                <a:satMod val="138000"/>
              </a:schemeClr>
            </a:gs>
            <a:gs pos="25000">
              <a:schemeClr val="accent4">
                <a:tint val="85000"/>
              </a:schemeClr>
            </a:gs>
            <a:gs pos="40000">
              <a:schemeClr val="accent4">
                <a:tint val="92000"/>
              </a:schemeClr>
            </a:gs>
            <a:gs pos="50000">
              <a:schemeClr val="accent4">
                <a:tint val="93000"/>
              </a:schemeClr>
            </a:gs>
            <a:gs pos="60000">
              <a:schemeClr val="accent4">
                <a:tint val="92000"/>
              </a:schemeClr>
            </a:gs>
            <a:gs pos="75000">
              <a:schemeClr val="accent4">
                <a:tint val="83000"/>
                <a:satMod val="108000"/>
              </a:schemeClr>
            </a:gs>
            <a:gs pos="100000">
              <a:schemeClr val="accent4"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101500">
            <a:schemeClr val="accent4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accent4"/>
          </a:contourClr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распознает вид алгоритма;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анализирует задачу;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составляет алгоритм.</a:t>
          </a:r>
          <a:endParaRPr lang="ru-RU" sz="1800" kern="1200" dirty="0"/>
        </a:p>
      </dsp:txBody>
      <dsp:txXfrm rot="-5400000">
        <a:off x="1039018" y="2625605"/>
        <a:ext cx="5009883" cy="87060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8A00B9-E2B1-490A-9A5A-CB23A736625E}">
      <dsp:nvSpPr>
        <dsp:cNvPr id="0" name=""/>
        <dsp:cNvSpPr/>
      </dsp:nvSpPr>
      <dsp:spPr>
        <a:xfrm>
          <a:off x="2844800" y="1828800"/>
          <a:ext cx="2235200" cy="2235200"/>
        </a:xfrm>
        <a:prstGeom prst="gear9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Обратная связь - смайлики</a:t>
          </a:r>
          <a:endParaRPr lang="ru-RU" sz="1200" kern="1200" dirty="0"/>
        </a:p>
      </dsp:txBody>
      <dsp:txXfrm>
        <a:off x="3294175" y="2352385"/>
        <a:ext cx="1336450" cy="1148939"/>
      </dsp:txXfrm>
    </dsp:sp>
    <dsp:sp modelId="{2B668B25-8A10-4051-99DD-ACFBEBC4BCF5}">
      <dsp:nvSpPr>
        <dsp:cNvPr id="0" name=""/>
        <dsp:cNvSpPr/>
      </dsp:nvSpPr>
      <dsp:spPr>
        <a:xfrm>
          <a:off x="1544320" y="1300480"/>
          <a:ext cx="1625600" cy="1625600"/>
        </a:xfrm>
        <a:prstGeom prst="gear6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Лестница успеха</a:t>
          </a:r>
          <a:endParaRPr lang="ru-RU" sz="1200" kern="1200" dirty="0"/>
        </a:p>
      </dsp:txBody>
      <dsp:txXfrm>
        <a:off x="1953570" y="1712203"/>
        <a:ext cx="807100" cy="802154"/>
      </dsp:txXfrm>
    </dsp:sp>
    <dsp:sp modelId="{955E6773-DDAB-4A9B-B0D0-327EFB5C8677}">
      <dsp:nvSpPr>
        <dsp:cNvPr id="0" name=""/>
        <dsp:cNvSpPr/>
      </dsp:nvSpPr>
      <dsp:spPr>
        <a:xfrm rot="20700000">
          <a:off x="2454821" y="178981"/>
          <a:ext cx="1592756" cy="1592756"/>
        </a:xfrm>
        <a:prstGeom prst="gear6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Стадия осмысления</a:t>
          </a:r>
          <a:endParaRPr lang="ru-RU" sz="1200" kern="1200" dirty="0"/>
        </a:p>
      </dsp:txBody>
      <dsp:txXfrm rot="-20700000">
        <a:off x="2804160" y="528320"/>
        <a:ext cx="894080" cy="894080"/>
      </dsp:txXfrm>
    </dsp:sp>
    <dsp:sp modelId="{024BA005-1D85-42ED-9ED6-39E6B4E13B9A}">
      <dsp:nvSpPr>
        <dsp:cNvPr id="0" name=""/>
        <dsp:cNvSpPr/>
      </dsp:nvSpPr>
      <dsp:spPr>
        <a:xfrm>
          <a:off x="2671505" y="1492320"/>
          <a:ext cx="2861056" cy="2861056"/>
        </a:xfrm>
        <a:prstGeom prst="circularArrow">
          <a:avLst>
            <a:gd name="adj1" fmla="val 4687"/>
            <a:gd name="adj2" fmla="val 299029"/>
            <a:gd name="adj3" fmla="val 2513083"/>
            <a:gd name="adj4" fmla="val 15867933"/>
            <a:gd name="adj5" fmla="val 546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FB7D47-3DD5-4006-A34D-E95AEA628841}">
      <dsp:nvSpPr>
        <dsp:cNvPr id="0" name=""/>
        <dsp:cNvSpPr/>
      </dsp:nvSpPr>
      <dsp:spPr>
        <a:xfrm>
          <a:off x="1256429" y="941355"/>
          <a:ext cx="2078736" cy="207873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DA0447-8AA4-4E1B-97D5-36EE9481D82B}">
      <dsp:nvSpPr>
        <dsp:cNvPr id="0" name=""/>
        <dsp:cNvSpPr/>
      </dsp:nvSpPr>
      <dsp:spPr>
        <a:xfrm>
          <a:off x="2086400" y="-169332"/>
          <a:ext cx="2241296" cy="224129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5D9E75-899E-4C20-82AF-DD538EEB0E38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B211FB-F826-49B5-858C-2C64C4BEAE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150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B211FB-F826-49B5-858C-2C64C4BEAEE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947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F0792-6A2D-474B-833C-C47B39FBEB8A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F65F-74F4-4C77-9CEE-A3A056617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817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F0792-6A2D-474B-833C-C47B39FBEB8A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F65F-74F4-4C77-9CEE-A3A056617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677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F0792-6A2D-474B-833C-C47B39FBEB8A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F65F-74F4-4C77-9CEE-A3A056617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1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F0792-6A2D-474B-833C-C47B39FBEB8A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F65F-74F4-4C77-9CEE-A3A056617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593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F0792-6A2D-474B-833C-C47B39FBEB8A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F65F-74F4-4C77-9CEE-A3A056617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30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F0792-6A2D-474B-833C-C47B39FBEB8A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F65F-74F4-4C77-9CEE-A3A056617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17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F0792-6A2D-474B-833C-C47B39FBEB8A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F65F-74F4-4C77-9CEE-A3A056617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259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F0792-6A2D-474B-833C-C47B39FBEB8A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F65F-74F4-4C77-9CEE-A3A056617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829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F0792-6A2D-474B-833C-C47B39FBEB8A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F65F-74F4-4C77-9CEE-A3A056617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0669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F0792-6A2D-474B-833C-C47B39FBEB8A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F65F-74F4-4C77-9CEE-A3A056617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263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F0792-6A2D-474B-833C-C47B39FBEB8A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F65F-74F4-4C77-9CEE-A3A056617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90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F0792-6A2D-474B-833C-C47B39FBEB8A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EF65F-74F4-4C77-9CEE-A3A056617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6314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diagramLayout" Target="../diagrams/layout3.xml"/><Relationship Id="rId7" Type="http://schemas.openxmlformats.org/officeDocument/2006/relationships/image" Target="../media/image5.wm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11" Type="http://schemas.microsoft.com/office/2007/relationships/hdphoto" Target="../media/hdphoto1.wdp"/><Relationship Id="rId5" Type="http://schemas.openxmlformats.org/officeDocument/2006/relationships/diagramColors" Target="../diagrams/colors3.xml"/><Relationship Id="rId10" Type="http://schemas.openxmlformats.org/officeDocument/2006/relationships/image" Target="../media/image8.png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diagramLayout" Target="../diagrams/layout4.xml"/><Relationship Id="rId7" Type="http://schemas.openxmlformats.org/officeDocument/2006/relationships/image" Target="../media/image9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10" Type="http://schemas.openxmlformats.org/officeDocument/2006/relationships/image" Target="../media/image12.png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ез названия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567" y="33312"/>
            <a:ext cx="9175932" cy="68484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337504" y="0"/>
            <a:ext cx="7139136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ГУ «</a:t>
            </a:r>
            <a:r>
              <a:rPr lang="ru-RU" sz="2800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Заозерновская</a:t>
            </a:r>
            <a:r>
              <a:rPr lang="ru-RU" sz="28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основная школа»</a:t>
            </a:r>
            <a:br>
              <a:rPr lang="ru-RU" sz="28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Анесова</a:t>
            </a:r>
            <a:r>
              <a:rPr lang="ru-RU" sz="28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Г.Ж.</a:t>
            </a:r>
            <a:endParaRPr lang="ru-RU" sz="2800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3"/>
          <p:cNvSpPr txBox="1">
            <a:spLocks/>
          </p:cNvSpPr>
          <p:nvPr/>
        </p:nvSpPr>
        <p:spPr>
          <a:xfrm>
            <a:off x="281137" y="5047202"/>
            <a:ext cx="3930824" cy="8867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8" name="Объект 3"/>
          <p:cNvSpPr txBox="1">
            <a:spLocks/>
          </p:cNvSpPr>
          <p:nvPr/>
        </p:nvSpPr>
        <p:spPr>
          <a:xfrm>
            <a:off x="3779912" y="4011991"/>
            <a:ext cx="4297021" cy="1468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9" name="Объект 3"/>
          <p:cNvSpPr txBox="1">
            <a:spLocks/>
          </p:cNvSpPr>
          <p:nvPr/>
        </p:nvSpPr>
        <p:spPr>
          <a:xfrm>
            <a:off x="467544" y="4021832"/>
            <a:ext cx="3582946" cy="910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ru-RU" dirty="0">
              <a:solidFill>
                <a:srgbClr val="7030A0"/>
              </a:solidFill>
            </a:endParaRPr>
          </a:p>
        </p:txBody>
      </p:sp>
      <p:graphicFrame>
        <p:nvGraphicFramePr>
          <p:cNvPr id="15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42511898"/>
              </p:ext>
            </p:extLst>
          </p:nvPr>
        </p:nvGraphicFramePr>
        <p:xfrm>
          <a:off x="467544" y="1189297"/>
          <a:ext cx="829126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794091" y="567842"/>
            <a:ext cx="413067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5.3.А  алгоритмы в нашей жизни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2197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Объект 1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90453874"/>
              </p:ext>
            </p:extLst>
          </p:nvPr>
        </p:nvGraphicFramePr>
        <p:xfrm>
          <a:off x="457200" y="260648"/>
          <a:ext cx="8075240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8" name="Picture 4" descr="E:\психологическое-мопровождение-семьм-560x450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156296"/>
            <a:ext cx="1706563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Program Files (x86)\Microsoft Office\MEDIA\CAGCAT10\j0205582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69" y="4750952"/>
            <a:ext cx="1776679" cy="163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Program Files (x86)\Microsoft Office\MEDIA\CAGCAT10\j0285750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866186"/>
            <a:ext cx="2232248" cy="1515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4322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191" y="-17140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Начало урока</a:t>
            </a:r>
            <a:endParaRPr lang="ru-RU" dirty="0">
              <a:solidFill>
                <a:srgbClr val="00B0F0"/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722067230"/>
              </p:ext>
            </p:extLst>
          </p:nvPr>
        </p:nvGraphicFramePr>
        <p:xfrm>
          <a:off x="251520" y="387152"/>
          <a:ext cx="8595583" cy="4056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6" name="Picture 8" descr="C:\Program Files (x86)\Microsoft Office\MEDIA\CAGCAT10\j0299763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7872" y="3617884"/>
            <a:ext cx="1827886" cy="150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2009406" y="5725824"/>
            <a:ext cx="3672408" cy="1011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Деление на группы способом «</a:t>
            </a:r>
            <a:r>
              <a:rPr lang="ru-RU" dirty="0" err="1" smtClean="0"/>
              <a:t>Мозайки</a:t>
            </a:r>
            <a:r>
              <a:rPr lang="ru-RU" dirty="0" smtClean="0"/>
              <a:t>»</a:t>
            </a:r>
            <a:endParaRPr lang="ru-RU" dirty="0"/>
          </a:p>
        </p:txBody>
      </p: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5415135" y="5240356"/>
            <a:ext cx="1765950" cy="1617644"/>
            <a:chOff x="2192" y="1189"/>
            <a:chExt cx="2242" cy="2293"/>
          </a:xfrm>
        </p:grpSpPr>
        <p:sp>
          <p:nvSpPr>
            <p:cNvPr id="10" name="Puzzle2"/>
            <p:cNvSpPr>
              <a:spLocks noEditPoints="1" noChangeArrowheads="1"/>
            </p:cNvSpPr>
            <p:nvPr/>
          </p:nvSpPr>
          <p:spPr bwMode="auto">
            <a:xfrm>
              <a:off x="3067" y="2032"/>
              <a:ext cx="1367" cy="1060"/>
            </a:xfrm>
            <a:custGeom>
              <a:avLst/>
              <a:gdLst>
                <a:gd name="T0" fmla="*/ 11 w 21600"/>
                <a:gd name="T1" fmla="*/ 13386 h 21600"/>
                <a:gd name="T2" fmla="*/ 4202 w 21600"/>
                <a:gd name="T3" fmla="*/ 21161 h 21600"/>
                <a:gd name="T4" fmla="*/ 10400 w 21600"/>
                <a:gd name="T5" fmla="*/ 13909 h 21600"/>
                <a:gd name="T6" fmla="*/ 16821 w 21600"/>
                <a:gd name="T7" fmla="*/ 21190 h 21600"/>
                <a:gd name="T8" fmla="*/ 21600 w 21600"/>
                <a:gd name="T9" fmla="*/ 15083 h 21600"/>
                <a:gd name="T10" fmla="*/ 16889 w 21600"/>
                <a:gd name="T11" fmla="*/ 5739 h 21600"/>
                <a:gd name="T12" fmla="*/ 10800 w 21600"/>
                <a:gd name="T13" fmla="*/ 28 h 21600"/>
                <a:gd name="T14" fmla="*/ 4202 w 21600"/>
                <a:gd name="T15" fmla="*/ 5894 h 21600"/>
                <a:gd name="T16" fmla="*/ 5388 w 21600"/>
                <a:gd name="T17" fmla="*/ 6742 h 21600"/>
                <a:gd name="T18" fmla="*/ 16177 w 21600"/>
                <a:gd name="T19" fmla="*/ 2044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FFFFCC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Puzzle4"/>
            <p:cNvSpPr>
              <a:spLocks noEditPoints="1" noChangeArrowheads="1"/>
            </p:cNvSpPr>
            <p:nvPr/>
          </p:nvSpPr>
          <p:spPr bwMode="auto">
            <a:xfrm>
              <a:off x="2192" y="2055"/>
              <a:ext cx="875" cy="1427"/>
            </a:xfrm>
            <a:custGeom>
              <a:avLst/>
              <a:gdLst>
                <a:gd name="T0" fmla="*/ 8307 w 21600"/>
                <a:gd name="T1" fmla="*/ 11593 h 21600"/>
                <a:gd name="T2" fmla="*/ 453 w 21600"/>
                <a:gd name="T3" fmla="*/ 16938 h 21600"/>
                <a:gd name="T4" fmla="*/ 11500 w 21600"/>
                <a:gd name="T5" fmla="*/ 21600 h 21600"/>
                <a:gd name="T6" fmla="*/ 20920 w 21600"/>
                <a:gd name="T7" fmla="*/ 16751 h 21600"/>
                <a:gd name="T8" fmla="*/ 13972 w 21600"/>
                <a:gd name="T9" fmla="*/ 10888 h 21600"/>
                <a:gd name="T10" fmla="*/ 21033 w 21600"/>
                <a:gd name="T11" fmla="*/ 4716 h 21600"/>
                <a:gd name="T12" fmla="*/ 11102 w 21600"/>
                <a:gd name="T13" fmla="*/ 11 h 21600"/>
                <a:gd name="T14" fmla="*/ 453 w 21600"/>
                <a:gd name="T15" fmla="*/ 4716 h 21600"/>
                <a:gd name="T16" fmla="*/ 2076 w 21600"/>
                <a:gd name="T17" fmla="*/ 5664 h 21600"/>
                <a:gd name="T18" fmla="*/ 20203 w 21600"/>
                <a:gd name="T19" fmla="*/ 1598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D8EBB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Puzzle1"/>
            <p:cNvSpPr>
              <a:spLocks noEditPoints="1" noChangeArrowheads="1"/>
            </p:cNvSpPr>
            <p:nvPr/>
          </p:nvSpPr>
          <p:spPr bwMode="auto">
            <a:xfrm>
              <a:off x="2364" y="1189"/>
              <a:ext cx="1405" cy="866"/>
            </a:xfrm>
            <a:custGeom>
              <a:avLst/>
              <a:gdLst>
                <a:gd name="T0" fmla="*/ 16740 w 21600"/>
                <a:gd name="T1" fmla="*/ 21078 h 21600"/>
                <a:gd name="T2" fmla="*/ 16976 w 21600"/>
                <a:gd name="T3" fmla="*/ 521 h 21600"/>
                <a:gd name="T4" fmla="*/ 4725 w 21600"/>
                <a:gd name="T5" fmla="*/ 856 h 21600"/>
                <a:gd name="T6" fmla="*/ 5040 w 21600"/>
                <a:gd name="T7" fmla="*/ 21004 h 21600"/>
                <a:gd name="T8" fmla="*/ 10811 w 21600"/>
                <a:gd name="T9" fmla="*/ 12885 h 21600"/>
                <a:gd name="T10" fmla="*/ 10845 w 21600"/>
                <a:gd name="T11" fmla="*/ 8714 h 21600"/>
                <a:gd name="T12" fmla="*/ 21600 w 21600"/>
                <a:gd name="T13" fmla="*/ 10000 h 21600"/>
                <a:gd name="T14" fmla="*/ 56 w 21600"/>
                <a:gd name="T15" fmla="*/ 10000 h 21600"/>
                <a:gd name="T16" fmla="*/ 6086 w 21600"/>
                <a:gd name="T17" fmla="*/ 2569 h 21600"/>
                <a:gd name="T18" fmla="*/ 16132 w 21600"/>
                <a:gd name="T19" fmla="*/ 1955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CC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pic>
        <p:nvPicPr>
          <p:cNvPr id="16" name="Рисунок 15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6413" y="3643963"/>
            <a:ext cx="1296144" cy="6419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Рисунок 16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2557" y="3648924"/>
            <a:ext cx="1305087" cy="609858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Стрелка вниз 13"/>
          <p:cNvSpPr/>
          <p:nvPr/>
        </p:nvSpPr>
        <p:spPr>
          <a:xfrm>
            <a:off x="3125069" y="3211990"/>
            <a:ext cx="576064" cy="4496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4564063" y="3249212"/>
            <a:ext cx="576064" cy="4496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9512" y="3483030"/>
            <a:ext cx="1656184" cy="18260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«+»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справился без затруднения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«+-» справился, но возникли сложности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«-» не справился с заданием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4316413" y="8905875"/>
            <a:ext cx="4953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316413" y="8629650"/>
            <a:ext cx="428625" cy="142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2" name="Ромб 21"/>
          <p:cNvSpPr/>
          <p:nvPr/>
        </p:nvSpPr>
        <p:spPr>
          <a:xfrm>
            <a:off x="4316413" y="8324850"/>
            <a:ext cx="495300" cy="23812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3" name="Блок-схема: документ 22"/>
          <p:cNvSpPr/>
          <p:nvPr/>
        </p:nvSpPr>
        <p:spPr>
          <a:xfrm>
            <a:off x="4354513" y="9172575"/>
            <a:ext cx="390525" cy="180975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pic>
        <p:nvPicPr>
          <p:cNvPr id="7" name="Рисунок 6" descr="Анесова Г.Ж КСП 09.12.2017.doc [Режим ограниченной функциональности] - Microsoft Word (Сбой активации продукта)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30172" b="62716" l="18634" r="74146">
                        <a14:foregroundMark x1="30901" y1="44935" x2="30901" y2="44935"/>
                        <a14:foregroundMark x1="25699" y1="40733" x2="25699" y2="40733"/>
                        <a14:foregroundMark x1="21972" y1="32543" x2="78028" y2="60129"/>
                        <a14:foregroundMark x1="78028" y1="59483" x2="78028" y2="59483"/>
                        <a14:foregroundMark x1="77795" y1="59052" x2="73292" y2="32543"/>
                        <a14:foregroundMark x1="75776" y1="32112" x2="75776" y2="32112"/>
                        <a14:foregroundMark x1="76475" y1="35560" x2="76475" y2="35560"/>
                        <a14:foregroundMark x1="71429" y1="31142" x2="77329" y2="30927"/>
                        <a14:foregroundMark x1="66382" y1="60668" x2="77795" y2="57651"/>
                        <a14:foregroundMark x1="65140" y1="62716" x2="78339" y2="62284"/>
                        <a14:foregroundMark x1="68711" y1="28125" x2="77795" y2="28125"/>
                        <a14:foregroundMark x1="59084" y1="28987" x2="18711" y2="27586"/>
                        <a14:foregroundMark x1="26708" y1="60453" x2="65839" y2="59914"/>
                        <a14:foregroundMark x1="56211" y1="40733" x2="56211" y2="407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4148" y="3607079"/>
            <a:ext cx="3275855" cy="236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17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767" y="188640"/>
            <a:ext cx="8229600" cy="911308"/>
          </a:xfrm>
        </p:spPr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Середина урока</a:t>
            </a:r>
            <a:endParaRPr lang="ru-RU" dirty="0">
              <a:solidFill>
                <a:srgbClr val="00B05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23006564"/>
              </p:ext>
            </p:extLst>
          </p:nvPr>
        </p:nvGraphicFramePr>
        <p:xfrm>
          <a:off x="476865" y="1194666"/>
          <a:ext cx="7715200" cy="2332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98" name="Picture 2" descr="E:\алгоритм Иди гулять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27" y="2804442"/>
            <a:ext cx="899592" cy="128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E:\slide_8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8244" y="2804443"/>
            <a:ext cx="864095" cy="128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E:\hello_html_m6097f619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2770" y="2824775"/>
            <a:ext cx="864096" cy="1288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трелка вниз 7"/>
          <p:cNvSpPr/>
          <p:nvPr/>
        </p:nvSpPr>
        <p:spPr>
          <a:xfrm>
            <a:off x="685156" y="2433911"/>
            <a:ext cx="288033" cy="3600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1598156" y="2419499"/>
            <a:ext cx="288033" cy="3600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2470801" y="2437377"/>
            <a:ext cx="288033" cy="3600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38017" y="4576625"/>
            <a:ext cx="2808312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Запись темы урок</a:t>
            </a: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739656" y="3309976"/>
            <a:ext cx="2016224" cy="99613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(Г) Кластер - презентация - защита</a:t>
            </a:r>
            <a:endParaRPr lang="ru-RU" dirty="0"/>
          </a:p>
        </p:txBody>
      </p:sp>
      <p:sp>
        <p:nvSpPr>
          <p:cNvPr id="21" name="Овал 20"/>
          <p:cNvSpPr/>
          <p:nvPr/>
        </p:nvSpPr>
        <p:spPr>
          <a:xfrm>
            <a:off x="4657599" y="4941168"/>
            <a:ext cx="3168352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ФО: </a:t>
            </a:r>
            <a:r>
              <a:rPr lang="ru-RU" sz="1400" dirty="0" err="1" smtClean="0"/>
              <a:t>взаимооцениваниеметод</a:t>
            </a:r>
            <a:r>
              <a:rPr lang="ru-RU" sz="1400" dirty="0" smtClean="0"/>
              <a:t> «Большого пальца»</a:t>
            </a:r>
            <a:endParaRPr lang="ru-RU" sz="1400" dirty="0"/>
          </a:p>
        </p:txBody>
      </p:sp>
      <p:sp>
        <p:nvSpPr>
          <p:cNvPr id="24" name="Стрелка вниз 23"/>
          <p:cNvSpPr/>
          <p:nvPr/>
        </p:nvSpPr>
        <p:spPr>
          <a:xfrm>
            <a:off x="4369567" y="2644755"/>
            <a:ext cx="288032" cy="6652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045489" y="3248869"/>
            <a:ext cx="2016224" cy="1070031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(И) Карточки, ответы на слайде </a:t>
            </a:r>
            <a:endParaRPr lang="ru-RU" dirty="0"/>
          </a:p>
        </p:txBody>
      </p:sp>
      <p:sp>
        <p:nvSpPr>
          <p:cNvPr id="31" name="Стрелка вниз 30"/>
          <p:cNvSpPr/>
          <p:nvPr/>
        </p:nvSpPr>
        <p:spPr>
          <a:xfrm>
            <a:off x="6909585" y="2599519"/>
            <a:ext cx="288032" cy="6493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трелка вниз 41"/>
          <p:cNvSpPr/>
          <p:nvPr/>
        </p:nvSpPr>
        <p:spPr>
          <a:xfrm>
            <a:off x="5355584" y="4329461"/>
            <a:ext cx="400296" cy="6222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трелка вниз 45"/>
          <p:cNvSpPr/>
          <p:nvPr/>
        </p:nvSpPr>
        <p:spPr>
          <a:xfrm>
            <a:off x="6241775" y="4329461"/>
            <a:ext cx="418457" cy="6117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трелка вниз 46"/>
          <p:cNvSpPr/>
          <p:nvPr/>
        </p:nvSpPr>
        <p:spPr>
          <a:xfrm>
            <a:off x="454811" y="4082756"/>
            <a:ext cx="720080" cy="4722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трелка вниз 47"/>
          <p:cNvSpPr/>
          <p:nvPr/>
        </p:nvSpPr>
        <p:spPr>
          <a:xfrm>
            <a:off x="1367642" y="4093317"/>
            <a:ext cx="720080" cy="4722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трелка вниз 48"/>
          <p:cNvSpPr/>
          <p:nvPr/>
        </p:nvSpPr>
        <p:spPr>
          <a:xfrm>
            <a:off x="2254778" y="4082756"/>
            <a:ext cx="720080" cy="4722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8834" y="5517231"/>
            <a:ext cx="1668727" cy="125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Стрелка вправо с вырезом 2"/>
          <p:cNvSpPr/>
          <p:nvPr/>
        </p:nvSpPr>
        <p:spPr>
          <a:xfrm>
            <a:off x="745459" y="5661248"/>
            <a:ext cx="1929663" cy="916663"/>
          </a:xfrm>
          <a:prstGeom prst="notch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Физминутка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2868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B050"/>
                </a:solidFill>
              </a:rPr>
              <a:t>Дифференциация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780927"/>
            <a:ext cx="2468563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433658272"/>
              </p:ext>
            </p:extLst>
          </p:nvPr>
        </p:nvGraphicFramePr>
        <p:xfrm>
          <a:off x="283194" y="126089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Плюс 7"/>
          <p:cNvSpPr/>
          <p:nvPr/>
        </p:nvSpPr>
        <p:spPr>
          <a:xfrm>
            <a:off x="5364088" y="1607838"/>
            <a:ext cx="576064" cy="64807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люс 8"/>
          <p:cNvSpPr/>
          <p:nvPr/>
        </p:nvSpPr>
        <p:spPr>
          <a:xfrm>
            <a:off x="5352826" y="2846274"/>
            <a:ext cx="598587" cy="562169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люс 9"/>
          <p:cNvSpPr/>
          <p:nvPr/>
        </p:nvSpPr>
        <p:spPr>
          <a:xfrm>
            <a:off x="4808909" y="3998285"/>
            <a:ext cx="648072" cy="64807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люс 10"/>
          <p:cNvSpPr/>
          <p:nvPr/>
        </p:nvSpPr>
        <p:spPr>
          <a:xfrm>
            <a:off x="5450084" y="3998285"/>
            <a:ext cx="720080" cy="64807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6379194" y="1931874"/>
            <a:ext cx="728899" cy="914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6379194" y="3661712"/>
            <a:ext cx="747880" cy="7754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2052" idx="1"/>
          </p:cNvCxnSpPr>
          <p:nvPr/>
        </p:nvCxnSpPr>
        <p:spPr>
          <a:xfrm>
            <a:off x="6379194" y="3292896"/>
            <a:ext cx="209030" cy="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0940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Рефлексия</a:t>
            </a:r>
            <a:endParaRPr lang="ru-RU" dirty="0">
              <a:solidFill>
                <a:srgbClr val="00B050"/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373850555"/>
              </p:ext>
            </p:extLst>
          </p:nvPr>
        </p:nvGraphicFramePr>
        <p:xfrm>
          <a:off x="0" y="119675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124" name="Picture 4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12" t="37252" r="7164" b="46875"/>
          <a:stretch/>
        </p:blipFill>
        <p:spPr bwMode="auto">
          <a:xfrm>
            <a:off x="1115616" y="5511210"/>
            <a:ext cx="6768752" cy="854102"/>
          </a:xfrm>
          <a:prstGeom prst="rect">
            <a:avLst/>
          </a:prstGeom>
          <a:ln/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pic>
      <p:sp>
        <p:nvSpPr>
          <p:cNvPr id="3" name="Скругленный прямоугольник 2"/>
          <p:cNvSpPr/>
          <p:nvPr/>
        </p:nvSpPr>
        <p:spPr>
          <a:xfrm>
            <a:off x="6012160" y="1916832"/>
            <a:ext cx="2736304" cy="187220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Домашнее задание: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Учитель  предлагает учащимся для совершенствования знаний по данной теме подготовить свой алгоритм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412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rtlCol="0">
        <a:spAutoFit/>
      </a:bodyPr>
      <a:lstStyle>
        <a:defPPr algn="ctr">
          <a:defRPr b="1" cap="all" dirty="0" smtClean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306</Words>
  <Application>Microsoft Office PowerPoint</Application>
  <PresentationFormat>Экран (4:3)</PresentationFormat>
  <Paragraphs>71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ГУ «Заозерновская основная школа» Анесова Г.Ж.</vt:lpstr>
      <vt:lpstr>Презентация PowerPoint</vt:lpstr>
      <vt:lpstr>Начало урока</vt:lpstr>
      <vt:lpstr>Середина урока</vt:lpstr>
      <vt:lpstr>Дифференциация</vt:lpstr>
      <vt:lpstr>Рефлексия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алгоритмов</dc:title>
  <dc:creator>Admin</dc:creator>
  <cp:lastModifiedBy>Толеген</cp:lastModifiedBy>
  <cp:revision>50</cp:revision>
  <dcterms:created xsi:type="dcterms:W3CDTF">2017-12-08T04:13:02Z</dcterms:created>
  <dcterms:modified xsi:type="dcterms:W3CDTF">2018-02-01T15:12:13Z</dcterms:modified>
</cp:coreProperties>
</file>